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9"/>
  </p:notes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Cardo" panose="020B0604020202020204" charset="-79"/>
      <p:regular r:id="rId10"/>
      <p:bold r:id="rId11"/>
      <p:italic r:id="rId12"/>
    </p:embeddedFont>
    <p:embeddedFont>
      <p:font typeface="Inter" panose="020B0604020202020204" charset="0"/>
      <p:regular r:id="rId13"/>
      <p:bold r:id="rId14"/>
      <p:italic r:id="rId15"/>
      <p:boldItalic r:id="rId16"/>
    </p:embeddedFont>
    <p:embeddedFont>
      <p:font typeface="Inter Light"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610" y="6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heme" Target="theme/theme1.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viewProps" Target="viewProps.xml"/></Relationships>
</file>

<file path=ppt/media/image1.pn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4" name="Google Shape;19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8" name="Google Shape;21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4" name="Google Shape;26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0" name="Google Shape;32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
        <p:cNvGrpSpPr/>
        <p:nvPr/>
      </p:nvGrpSpPr>
      <p:grpSpPr>
        <a:xfrm>
          <a:off x="0" y="0"/>
          <a:ext cx="0" cy="0"/>
          <a:chOff x="0" y="0"/>
          <a:chExt cx="0" cy="0"/>
        </a:xfrm>
      </p:grpSpPr>
      <p:sp>
        <p:nvSpPr>
          <p:cNvPr id="9" name="Google Shape;9;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 name="Google Shape;10;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 name="Google Shape;11;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1"/>
        <p:cNvGrpSpPr/>
        <p:nvPr/>
      </p:nvGrpSpPr>
      <p:grpSpPr>
        <a:xfrm>
          <a:off x="0" y="0"/>
          <a:ext cx="0" cy="0"/>
          <a:chOff x="0" y="0"/>
          <a:chExt cx="0" cy="0"/>
        </a:xfrm>
      </p:grpSpPr>
      <p:sp>
        <p:nvSpPr>
          <p:cNvPr id="162" name="Google Shape;16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3300"/>
              <a:buNone/>
              <a:defRPr/>
            </a:lvl2pPr>
            <a:lvl3pPr lvl="2">
              <a:spcBef>
                <a:spcPts val="0"/>
              </a:spcBef>
              <a:spcAft>
                <a:spcPts val="0"/>
              </a:spcAft>
              <a:buSzPts val="13300"/>
              <a:buNone/>
              <a:defRPr/>
            </a:lvl3pPr>
            <a:lvl4pPr lvl="3">
              <a:spcBef>
                <a:spcPts val="0"/>
              </a:spcBef>
              <a:spcAft>
                <a:spcPts val="0"/>
              </a:spcAft>
              <a:buSzPts val="13300"/>
              <a:buNone/>
              <a:defRPr/>
            </a:lvl4pPr>
            <a:lvl5pPr lvl="4">
              <a:spcBef>
                <a:spcPts val="0"/>
              </a:spcBef>
              <a:spcAft>
                <a:spcPts val="0"/>
              </a:spcAft>
              <a:buSzPts val="13300"/>
              <a:buNone/>
              <a:defRPr/>
            </a:lvl5pPr>
            <a:lvl6pPr lvl="5">
              <a:spcBef>
                <a:spcPts val="0"/>
              </a:spcBef>
              <a:spcAft>
                <a:spcPts val="0"/>
              </a:spcAft>
              <a:buSzPts val="13300"/>
              <a:buNone/>
              <a:defRPr/>
            </a:lvl6pPr>
            <a:lvl7pPr lvl="6">
              <a:spcBef>
                <a:spcPts val="0"/>
              </a:spcBef>
              <a:spcAft>
                <a:spcPts val="0"/>
              </a:spcAft>
              <a:buSzPts val="13300"/>
              <a:buNone/>
              <a:defRPr/>
            </a:lvl7pPr>
            <a:lvl8pPr lvl="7">
              <a:spcBef>
                <a:spcPts val="0"/>
              </a:spcBef>
              <a:spcAft>
                <a:spcPts val="0"/>
              </a:spcAft>
              <a:buSzPts val="13300"/>
              <a:buNone/>
              <a:defRPr/>
            </a:lvl8pPr>
            <a:lvl9pPr lvl="8">
              <a:spcBef>
                <a:spcPts val="0"/>
              </a:spcBef>
              <a:spcAft>
                <a:spcPts val="0"/>
              </a:spcAft>
              <a:buSzPts val="13300"/>
              <a:buNone/>
              <a:defRPr/>
            </a:lvl9pPr>
          </a:lstStyle>
          <a:p>
            <a:endParaRPr/>
          </a:p>
        </p:txBody>
      </p:sp>
      <p:sp>
        <p:nvSpPr>
          <p:cNvPr id="163" name="Google Shape;163;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 name="Google Shape;164;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 name="Google Shape;165;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66"/>
        <p:cNvGrpSpPr/>
        <p:nvPr/>
      </p:nvGrpSpPr>
      <p:grpSpPr>
        <a:xfrm>
          <a:off x="0" y="0"/>
          <a:ext cx="0" cy="0"/>
          <a:chOff x="0" y="0"/>
          <a:chExt cx="0" cy="0"/>
        </a:xfrm>
      </p:grpSpPr>
      <p:sp>
        <p:nvSpPr>
          <p:cNvPr id="167" name="Google Shape;167;p14"/>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3300"/>
              <a:buNone/>
              <a:defRPr/>
            </a:lvl2pPr>
            <a:lvl3pPr lvl="2">
              <a:spcBef>
                <a:spcPts val="0"/>
              </a:spcBef>
              <a:spcAft>
                <a:spcPts val="0"/>
              </a:spcAft>
              <a:buSzPts val="13300"/>
              <a:buNone/>
              <a:defRPr/>
            </a:lvl3pPr>
            <a:lvl4pPr lvl="3">
              <a:spcBef>
                <a:spcPts val="0"/>
              </a:spcBef>
              <a:spcAft>
                <a:spcPts val="0"/>
              </a:spcAft>
              <a:buSzPts val="13300"/>
              <a:buNone/>
              <a:defRPr/>
            </a:lvl4pPr>
            <a:lvl5pPr lvl="4">
              <a:spcBef>
                <a:spcPts val="0"/>
              </a:spcBef>
              <a:spcAft>
                <a:spcPts val="0"/>
              </a:spcAft>
              <a:buSzPts val="13300"/>
              <a:buNone/>
              <a:defRPr/>
            </a:lvl5pPr>
            <a:lvl6pPr lvl="5">
              <a:spcBef>
                <a:spcPts val="0"/>
              </a:spcBef>
              <a:spcAft>
                <a:spcPts val="0"/>
              </a:spcAft>
              <a:buSzPts val="13300"/>
              <a:buNone/>
              <a:defRPr/>
            </a:lvl6pPr>
            <a:lvl7pPr lvl="6">
              <a:spcBef>
                <a:spcPts val="0"/>
              </a:spcBef>
              <a:spcAft>
                <a:spcPts val="0"/>
              </a:spcAft>
              <a:buSzPts val="13300"/>
              <a:buNone/>
              <a:defRPr/>
            </a:lvl7pPr>
            <a:lvl8pPr lvl="7">
              <a:spcBef>
                <a:spcPts val="0"/>
              </a:spcBef>
              <a:spcAft>
                <a:spcPts val="0"/>
              </a:spcAft>
              <a:buSzPts val="13300"/>
              <a:buNone/>
              <a:defRPr/>
            </a:lvl8pPr>
            <a:lvl9pPr lvl="8">
              <a:spcBef>
                <a:spcPts val="0"/>
              </a:spcBef>
              <a:spcAft>
                <a:spcPts val="0"/>
              </a:spcAft>
              <a:buSzPts val="13300"/>
              <a:buNone/>
              <a:defRPr/>
            </a:lvl9pPr>
          </a:lstStyle>
          <a:p>
            <a:endParaRPr/>
          </a:p>
        </p:txBody>
      </p:sp>
      <p:sp>
        <p:nvSpPr>
          <p:cNvPr id="168" name="Google Shape;168;p14"/>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169" name="Google Shape;169;p14"/>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70" name="Google Shape;17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1" name="Google Shape;17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2" name="Google Shape;17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73"/>
        <p:cNvGrpSpPr/>
        <p:nvPr/>
      </p:nvGrpSpPr>
      <p:grpSpPr>
        <a:xfrm>
          <a:off x="0" y="0"/>
          <a:ext cx="0" cy="0"/>
          <a:chOff x="0" y="0"/>
          <a:chExt cx="0" cy="0"/>
        </a:xfrm>
      </p:grpSpPr>
      <p:sp>
        <p:nvSpPr>
          <p:cNvPr id="174" name="Google Shape;174;p15"/>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3300"/>
              <a:buNone/>
              <a:defRPr/>
            </a:lvl2pPr>
            <a:lvl3pPr lvl="2">
              <a:spcBef>
                <a:spcPts val="0"/>
              </a:spcBef>
              <a:spcAft>
                <a:spcPts val="0"/>
              </a:spcAft>
              <a:buSzPts val="13300"/>
              <a:buNone/>
              <a:defRPr/>
            </a:lvl3pPr>
            <a:lvl4pPr lvl="3">
              <a:spcBef>
                <a:spcPts val="0"/>
              </a:spcBef>
              <a:spcAft>
                <a:spcPts val="0"/>
              </a:spcAft>
              <a:buSzPts val="13300"/>
              <a:buNone/>
              <a:defRPr/>
            </a:lvl4pPr>
            <a:lvl5pPr lvl="4">
              <a:spcBef>
                <a:spcPts val="0"/>
              </a:spcBef>
              <a:spcAft>
                <a:spcPts val="0"/>
              </a:spcAft>
              <a:buSzPts val="13300"/>
              <a:buNone/>
              <a:defRPr/>
            </a:lvl5pPr>
            <a:lvl6pPr lvl="5">
              <a:spcBef>
                <a:spcPts val="0"/>
              </a:spcBef>
              <a:spcAft>
                <a:spcPts val="0"/>
              </a:spcAft>
              <a:buSzPts val="13300"/>
              <a:buNone/>
              <a:defRPr/>
            </a:lvl6pPr>
            <a:lvl7pPr lvl="6">
              <a:spcBef>
                <a:spcPts val="0"/>
              </a:spcBef>
              <a:spcAft>
                <a:spcPts val="0"/>
              </a:spcAft>
              <a:buSzPts val="13300"/>
              <a:buNone/>
              <a:defRPr/>
            </a:lvl7pPr>
            <a:lvl8pPr lvl="7">
              <a:spcBef>
                <a:spcPts val="0"/>
              </a:spcBef>
              <a:spcAft>
                <a:spcPts val="0"/>
              </a:spcAft>
              <a:buSzPts val="13300"/>
              <a:buNone/>
              <a:defRPr/>
            </a:lvl8pPr>
            <a:lvl9pPr lvl="8">
              <a:spcBef>
                <a:spcPts val="0"/>
              </a:spcBef>
              <a:spcAft>
                <a:spcPts val="0"/>
              </a:spcAft>
              <a:buSzPts val="13300"/>
              <a:buNone/>
              <a:defRPr/>
            </a:lvl9pPr>
          </a:lstStyle>
          <a:p>
            <a:endParaRPr/>
          </a:p>
        </p:txBody>
      </p:sp>
      <p:sp>
        <p:nvSpPr>
          <p:cNvPr id="175" name="Google Shape;175;p15"/>
          <p:cNvSpPr>
            <a:spLocks noGrp="1"/>
          </p:cNvSpPr>
          <p:nvPr>
            <p:ph type="pic" idx="2"/>
          </p:nvPr>
        </p:nvSpPr>
        <p:spPr>
          <a:xfrm>
            <a:off x="1792288" y="612775"/>
            <a:ext cx="5486400" cy="4114800"/>
          </a:xfrm>
          <a:prstGeom prst="rect">
            <a:avLst/>
          </a:prstGeom>
          <a:noFill/>
          <a:ln>
            <a:noFill/>
          </a:ln>
        </p:spPr>
      </p:sp>
      <p:sp>
        <p:nvSpPr>
          <p:cNvPr id="176" name="Google Shape;176;p15"/>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77" name="Google Shape;17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8" name="Google Shape;17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9" name="Google Shape;17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80"/>
        <p:cNvGrpSpPr/>
        <p:nvPr/>
      </p:nvGrpSpPr>
      <p:grpSpPr>
        <a:xfrm>
          <a:off x="0" y="0"/>
          <a:ext cx="0" cy="0"/>
          <a:chOff x="0" y="0"/>
          <a:chExt cx="0" cy="0"/>
        </a:xfrm>
      </p:grpSpPr>
      <p:sp>
        <p:nvSpPr>
          <p:cNvPr id="181" name="Google Shape;18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3300"/>
              <a:buNone/>
              <a:defRPr/>
            </a:lvl2pPr>
            <a:lvl3pPr lvl="2">
              <a:spcBef>
                <a:spcPts val="0"/>
              </a:spcBef>
              <a:spcAft>
                <a:spcPts val="0"/>
              </a:spcAft>
              <a:buSzPts val="13300"/>
              <a:buNone/>
              <a:defRPr/>
            </a:lvl3pPr>
            <a:lvl4pPr lvl="3">
              <a:spcBef>
                <a:spcPts val="0"/>
              </a:spcBef>
              <a:spcAft>
                <a:spcPts val="0"/>
              </a:spcAft>
              <a:buSzPts val="13300"/>
              <a:buNone/>
              <a:defRPr/>
            </a:lvl4pPr>
            <a:lvl5pPr lvl="4">
              <a:spcBef>
                <a:spcPts val="0"/>
              </a:spcBef>
              <a:spcAft>
                <a:spcPts val="0"/>
              </a:spcAft>
              <a:buSzPts val="13300"/>
              <a:buNone/>
              <a:defRPr/>
            </a:lvl5pPr>
            <a:lvl6pPr lvl="5">
              <a:spcBef>
                <a:spcPts val="0"/>
              </a:spcBef>
              <a:spcAft>
                <a:spcPts val="0"/>
              </a:spcAft>
              <a:buSzPts val="13300"/>
              <a:buNone/>
              <a:defRPr/>
            </a:lvl6pPr>
            <a:lvl7pPr lvl="6">
              <a:spcBef>
                <a:spcPts val="0"/>
              </a:spcBef>
              <a:spcAft>
                <a:spcPts val="0"/>
              </a:spcAft>
              <a:buSzPts val="13300"/>
              <a:buNone/>
              <a:defRPr/>
            </a:lvl7pPr>
            <a:lvl8pPr lvl="7">
              <a:spcBef>
                <a:spcPts val="0"/>
              </a:spcBef>
              <a:spcAft>
                <a:spcPts val="0"/>
              </a:spcAft>
              <a:buSzPts val="13300"/>
              <a:buNone/>
              <a:defRPr/>
            </a:lvl8pPr>
            <a:lvl9pPr lvl="8">
              <a:spcBef>
                <a:spcPts val="0"/>
              </a:spcBef>
              <a:spcAft>
                <a:spcPts val="0"/>
              </a:spcAft>
              <a:buSzPts val="13300"/>
              <a:buNone/>
              <a:defRPr/>
            </a:lvl9pPr>
          </a:lstStyle>
          <a:p>
            <a:endParaRPr/>
          </a:p>
        </p:txBody>
      </p:sp>
      <p:sp>
        <p:nvSpPr>
          <p:cNvPr id="182" name="Google Shape;182;p16"/>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3" name="Google Shape;183;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4" name="Google Shape;184;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5" name="Google Shape;185;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86"/>
        <p:cNvGrpSpPr/>
        <p:nvPr/>
      </p:nvGrpSpPr>
      <p:grpSpPr>
        <a:xfrm>
          <a:off x="0" y="0"/>
          <a:ext cx="0" cy="0"/>
          <a:chOff x="0" y="0"/>
          <a:chExt cx="0" cy="0"/>
        </a:xfrm>
      </p:grpSpPr>
      <p:sp>
        <p:nvSpPr>
          <p:cNvPr id="187" name="Google Shape;187;p17"/>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3300"/>
              <a:buNone/>
              <a:defRPr/>
            </a:lvl2pPr>
            <a:lvl3pPr lvl="2">
              <a:spcBef>
                <a:spcPts val="0"/>
              </a:spcBef>
              <a:spcAft>
                <a:spcPts val="0"/>
              </a:spcAft>
              <a:buSzPts val="13300"/>
              <a:buNone/>
              <a:defRPr/>
            </a:lvl3pPr>
            <a:lvl4pPr lvl="3">
              <a:spcBef>
                <a:spcPts val="0"/>
              </a:spcBef>
              <a:spcAft>
                <a:spcPts val="0"/>
              </a:spcAft>
              <a:buSzPts val="13300"/>
              <a:buNone/>
              <a:defRPr/>
            </a:lvl4pPr>
            <a:lvl5pPr lvl="4">
              <a:spcBef>
                <a:spcPts val="0"/>
              </a:spcBef>
              <a:spcAft>
                <a:spcPts val="0"/>
              </a:spcAft>
              <a:buSzPts val="13300"/>
              <a:buNone/>
              <a:defRPr/>
            </a:lvl5pPr>
            <a:lvl6pPr lvl="5">
              <a:spcBef>
                <a:spcPts val="0"/>
              </a:spcBef>
              <a:spcAft>
                <a:spcPts val="0"/>
              </a:spcAft>
              <a:buSzPts val="13300"/>
              <a:buNone/>
              <a:defRPr/>
            </a:lvl6pPr>
            <a:lvl7pPr lvl="6">
              <a:spcBef>
                <a:spcPts val="0"/>
              </a:spcBef>
              <a:spcAft>
                <a:spcPts val="0"/>
              </a:spcAft>
              <a:buSzPts val="13300"/>
              <a:buNone/>
              <a:defRPr/>
            </a:lvl7pPr>
            <a:lvl8pPr lvl="7">
              <a:spcBef>
                <a:spcPts val="0"/>
              </a:spcBef>
              <a:spcAft>
                <a:spcPts val="0"/>
              </a:spcAft>
              <a:buSzPts val="13300"/>
              <a:buNone/>
              <a:defRPr/>
            </a:lvl8pPr>
            <a:lvl9pPr lvl="8">
              <a:spcBef>
                <a:spcPts val="0"/>
              </a:spcBef>
              <a:spcAft>
                <a:spcPts val="0"/>
              </a:spcAft>
              <a:buSzPts val="13300"/>
              <a:buNone/>
              <a:defRPr/>
            </a:lvl9pPr>
          </a:lstStyle>
          <a:p>
            <a:endParaRPr/>
          </a:p>
        </p:txBody>
      </p:sp>
      <p:sp>
        <p:nvSpPr>
          <p:cNvPr id="188" name="Google Shape;188;p17"/>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9" name="Google Shape;189;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0" name="Google Shape;190;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1" name="Google Shape;191;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Layout 3">
  <p:cSld name="CUSTOM_3">
    <p:spTree>
      <p:nvGrpSpPr>
        <p:cNvPr id="1" name="Shape 44"/>
        <p:cNvGrpSpPr/>
        <p:nvPr/>
      </p:nvGrpSpPr>
      <p:grpSpPr>
        <a:xfrm>
          <a:off x="0" y="0"/>
          <a:ext cx="0" cy="0"/>
          <a:chOff x="0" y="0"/>
          <a:chExt cx="0" cy="0"/>
        </a:xfrm>
      </p:grpSpPr>
      <p:sp>
        <p:nvSpPr>
          <p:cNvPr id="45" name="Google Shape;45;p4"/>
          <p:cNvSpPr>
            <a:spLocks noGrp="1"/>
          </p:cNvSpPr>
          <p:nvPr>
            <p:ph type="pic" idx="2"/>
          </p:nvPr>
        </p:nvSpPr>
        <p:spPr>
          <a:xfrm>
            <a:off x="-19075" y="-30525"/>
            <a:ext cx="4132800" cy="10285800"/>
          </a:xfrm>
          <a:prstGeom prst="rect">
            <a:avLst/>
          </a:prstGeom>
          <a:noFill/>
          <a:ln>
            <a:noFill/>
          </a:ln>
        </p:spPr>
      </p:sp>
      <p:sp>
        <p:nvSpPr>
          <p:cNvPr id="46" name="Google Shape;46;p4"/>
          <p:cNvSpPr>
            <a:spLocks noGrp="1"/>
          </p:cNvSpPr>
          <p:nvPr>
            <p:ph type="pic" idx="3"/>
          </p:nvPr>
        </p:nvSpPr>
        <p:spPr>
          <a:xfrm>
            <a:off x="4580475" y="-15275"/>
            <a:ext cx="4113600" cy="10287000"/>
          </a:xfrm>
          <a:prstGeom prst="rect">
            <a:avLst/>
          </a:prstGeom>
          <a:noFill/>
          <a:ln>
            <a:noFill/>
          </a:ln>
        </p:spPr>
      </p:sp>
      <p:grpSp>
        <p:nvGrpSpPr>
          <p:cNvPr id="47" name="Google Shape;47;p4"/>
          <p:cNvGrpSpPr/>
          <p:nvPr/>
        </p:nvGrpSpPr>
        <p:grpSpPr>
          <a:xfrm>
            <a:off x="6605335" y="1028700"/>
            <a:ext cx="11682742" cy="8229781"/>
            <a:chOff x="0" y="0"/>
            <a:chExt cx="3076916" cy="2167500"/>
          </a:xfrm>
        </p:grpSpPr>
        <p:sp>
          <p:nvSpPr>
            <p:cNvPr id="48" name="Google Shape;48;p4"/>
            <p:cNvSpPr/>
            <p:nvPr/>
          </p:nvSpPr>
          <p:spPr>
            <a:xfrm>
              <a:off x="0" y="0"/>
              <a:ext cx="3076916" cy="2167467"/>
            </a:xfrm>
            <a:custGeom>
              <a:avLst/>
              <a:gdLst/>
              <a:ahLst/>
              <a:cxnLst/>
              <a:rect l="l" t="t" r="r" b="b"/>
              <a:pathLst>
                <a:path w="3076916" h="2167467" extrusionOk="0">
                  <a:moveTo>
                    <a:pt x="0" y="0"/>
                  </a:moveTo>
                  <a:lnTo>
                    <a:pt x="3076916" y="0"/>
                  </a:lnTo>
                  <a:lnTo>
                    <a:pt x="3076916" y="2167467"/>
                  </a:lnTo>
                  <a:lnTo>
                    <a:pt x="0" y="2167467"/>
                  </a:lnTo>
                  <a:close/>
                </a:path>
              </a:pathLst>
            </a:custGeom>
            <a:solidFill>
              <a:srgbClr val="0F1A38"/>
            </a:solidFill>
            <a:ln>
              <a:noFill/>
            </a:ln>
          </p:spPr>
        </p:sp>
        <p:sp>
          <p:nvSpPr>
            <p:cNvPr id="49" name="Google Shape;49;p4"/>
            <p:cNvSpPr txBox="1"/>
            <p:nvPr/>
          </p:nvSpPr>
          <p:spPr>
            <a:xfrm>
              <a:off x="0" y="38100"/>
              <a:ext cx="3076800" cy="21294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50" name="Google Shape;50;p4"/>
          <p:cNvCxnSpPr/>
          <p:nvPr/>
        </p:nvCxnSpPr>
        <p:spPr>
          <a:xfrm rot="10800000">
            <a:off x="18307050" y="3598635"/>
            <a:ext cx="0" cy="3617700"/>
          </a:xfrm>
          <a:prstGeom prst="straightConnector1">
            <a:avLst/>
          </a:prstGeom>
          <a:noFill/>
          <a:ln w="38100" cap="flat" cmpd="sng">
            <a:solidFill>
              <a:srgbClr val="FFFFFF"/>
            </a:solidFill>
            <a:prstDash val="solid"/>
            <a:round/>
            <a:headEnd type="none" w="sm" len="sm"/>
            <a:tailEnd type="none" w="sm" len="sm"/>
          </a:ln>
        </p:spPr>
      </p:cxnSp>
      <p:pic>
        <p:nvPicPr>
          <p:cNvPr id="51" name="Google Shape;51;p4"/>
          <p:cNvPicPr preferRelativeResize="0"/>
          <p:nvPr/>
        </p:nvPicPr>
        <p:blipFill rotWithShape="1">
          <a:blip r:embed="rId2">
            <a:alphaModFix/>
          </a:blip>
          <a:srcRect l="44348"/>
          <a:stretch/>
        </p:blipFill>
        <p:spPr>
          <a:xfrm>
            <a:off x="8110504" y="650"/>
            <a:ext cx="10176350" cy="10285701"/>
          </a:xfrm>
          <a:prstGeom prst="rect">
            <a:avLst/>
          </a:prstGeom>
          <a:noFill/>
          <a:ln>
            <a:noFill/>
          </a:ln>
        </p:spPr>
      </p:pic>
      <p:grpSp>
        <p:nvGrpSpPr>
          <p:cNvPr id="52" name="Google Shape;52;p4"/>
          <p:cNvGrpSpPr/>
          <p:nvPr/>
        </p:nvGrpSpPr>
        <p:grpSpPr>
          <a:xfrm>
            <a:off x="10970680" y="3345310"/>
            <a:ext cx="526619" cy="526619"/>
            <a:chOff x="0" y="0"/>
            <a:chExt cx="138697" cy="138697"/>
          </a:xfrm>
        </p:grpSpPr>
        <p:sp>
          <p:nvSpPr>
            <p:cNvPr id="53" name="Google Shape;53;p4"/>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54" name="Google Shape;54;p4"/>
            <p:cNvSpPr txBox="1"/>
            <p:nvPr/>
          </p:nvSpPr>
          <p:spPr>
            <a:xfrm>
              <a:off x="0" y="38100"/>
              <a:ext cx="138600" cy="1005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5" name="Google Shape;55;p4"/>
          <p:cNvGrpSpPr/>
          <p:nvPr/>
        </p:nvGrpSpPr>
        <p:grpSpPr>
          <a:xfrm>
            <a:off x="15783313" y="3345310"/>
            <a:ext cx="526619" cy="526619"/>
            <a:chOff x="0" y="0"/>
            <a:chExt cx="138697" cy="138697"/>
          </a:xfrm>
        </p:grpSpPr>
        <p:sp>
          <p:nvSpPr>
            <p:cNvPr id="56" name="Google Shape;56;p4"/>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57" name="Google Shape;57;p4"/>
            <p:cNvSpPr txBox="1"/>
            <p:nvPr/>
          </p:nvSpPr>
          <p:spPr>
            <a:xfrm>
              <a:off x="0" y="38100"/>
              <a:ext cx="138600" cy="1005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8" name="Google Shape;58;p4"/>
          <p:cNvGrpSpPr/>
          <p:nvPr/>
        </p:nvGrpSpPr>
        <p:grpSpPr>
          <a:xfrm>
            <a:off x="13573113" y="6943991"/>
            <a:ext cx="526619" cy="526619"/>
            <a:chOff x="0" y="0"/>
            <a:chExt cx="138697" cy="138697"/>
          </a:xfrm>
        </p:grpSpPr>
        <p:sp>
          <p:nvSpPr>
            <p:cNvPr id="59" name="Google Shape;59;p4"/>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60" name="Google Shape;60;p4"/>
            <p:cNvSpPr txBox="1"/>
            <p:nvPr/>
          </p:nvSpPr>
          <p:spPr>
            <a:xfrm>
              <a:off x="0" y="38100"/>
              <a:ext cx="138600" cy="1005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1" name="Google Shape;61;p4"/>
          <p:cNvSpPr txBox="1">
            <a:spLocks noGrp="1"/>
          </p:cNvSpPr>
          <p:nvPr>
            <p:ph type="subTitle" idx="1"/>
          </p:nvPr>
        </p:nvSpPr>
        <p:spPr>
          <a:xfrm>
            <a:off x="10162950" y="2141375"/>
            <a:ext cx="2271300" cy="820800"/>
          </a:xfrm>
          <a:prstGeom prst="rect">
            <a:avLst/>
          </a:prstGeom>
        </p:spPr>
        <p:txBody>
          <a:bodyPr spcFirstLastPara="1" wrap="square" lIns="0" tIns="0" rIns="0" bIns="0" anchor="t" anchorCtr="0">
            <a:noAutofit/>
          </a:bodyPr>
          <a:lstStyle>
            <a:lvl1pPr lvl="0" algn="ctr">
              <a:spcBef>
                <a:spcPts val="640"/>
              </a:spcBef>
              <a:spcAft>
                <a:spcPts val="0"/>
              </a:spcAft>
              <a:buClr>
                <a:schemeClr val="lt1"/>
              </a:buClr>
              <a:buSzPts val="6500"/>
              <a:buFont typeface="Cardo"/>
              <a:buNone/>
              <a:defRPr sz="6500">
                <a:solidFill>
                  <a:schemeClr val="lt1"/>
                </a:solidFill>
                <a:latin typeface="Cardo"/>
                <a:ea typeface="Cardo"/>
                <a:cs typeface="Cardo"/>
                <a:sym typeface="Cardo"/>
              </a:defRPr>
            </a:lvl1pPr>
            <a:lvl2pPr lvl="1">
              <a:spcBef>
                <a:spcPts val="560"/>
              </a:spcBef>
              <a:spcAft>
                <a:spcPts val="0"/>
              </a:spcAft>
              <a:buSzPts val="2100"/>
              <a:buNone/>
              <a:defRPr/>
            </a:lvl2pPr>
            <a:lvl3pPr lvl="2">
              <a:spcBef>
                <a:spcPts val="480"/>
              </a:spcBef>
              <a:spcAft>
                <a:spcPts val="0"/>
              </a:spcAft>
              <a:buSzPts val="2100"/>
              <a:buNone/>
              <a:defRPr/>
            </a:lvl3pPr>
            <a:lvl4pPr lvl="3">
              <a:spcBef>
                <a:spcPts val="400"/>
              </a:spcBef>
              <a:spcAft>
                <a:spcPts val="0"/>
              </a:spcAft>
              <a:buSzPts val="2100"/>
              <a:buNone/>
              <a:defRPr/>
            </a:lvl4pPr>
            <a:lvl5pPr lvl="4">
              <a:spcBef>
                <a:spcPts val="400"/>
              </a:spcBef>
              <a:spcAft>
                <a:spcPts val="0"/>
              </a:spcAft>
              <a:buSzPts val="2100"/>
              <a:buNone/>
              <a:defRPr/>
            </a:lvl5pPr>
            <a:lvl6pPr lvl="5">
              <a:spcBef>
                <a:spcPts val="400"/>
              </a:spcBef>
              <a:spcAft>
                <a:spcPts val="0"/>
              </a:spcAft>
              <a:buSzPts val="2100"/>
              <a:buNone/>
              <a:defRPr/>
            </a:lvl6pPr>
            <a:lvl7pPr lvl="6">
              <a:spcBef>
                <a:spcPts val="400"/>
              </a:spcBef>
              <a:spcAft>
                <a:spcPts val="0"/>
              </a:spcAft>
              <a:buSzPts val="2100"/>
              <a:buNone/>
              <a:defRPr/>
            </a:lvl7pPr>
            <a:lvl8pPr lvl="7">
              <a:spcBef>
                <a:spcPts val="400"/>
              </a:spcBef>
              <a:spcAft>
                <a:spcPts val="0"/>
              </a:spcAft>
              <a:buSzPts val="2100"/>
              <a:buNone/>
              <a:defRPr/>
            </a:lvl8pPr>
            <a:lvl9pPr lvl="8">
              <a:spcBef>
                <a:spcPts val="400"/>
              </a:spcBef>
              <a:spcAft>
                <a:spcPts val="0"/>
              </a:spcAft>
              <a:buSzPts val="2100"/>
              <a:buNone/>
              <a:defRPr/>
            </a:lvl9pPr>
          </a:lstStyle>
          <a:p>
            <a:endParaRPr/>
          </a:p>
        </p:txBody>
      </p:sp>
      <p:sp>
        <p:nvSpPr>
          <p:cNvPr id="62" name="Google Shape;62;p4"/>
          <p:cNvSpPr txBox="1">
            <a:spLocks noGrp="1"/>
          </p:cNvSpPr>
          <p:nvPr>
            <p:ph type="body" idx="4"/>
          </p:nvPr>
        </p:nvSpPr>
        <p:spPr>
          <a:xfrm>
            <a:off x="9962550" y="4259850"/>
            <a:ext cx="2672100" cy="820800"/>
          </a:xfrm>
          <a:prstGeom prst="rect">
            <a:avLst/>
          </a:prstGeom>
        </p:spPr>
        <p:txBody>
          <a:bodyPr spcFirstLastPara="1" wrap="square" lIns="0" tIns="0" rIns="0" bIns="0" anchor="t" anchorCtr="0">
            <a:noAutofit/>
          </a:bodyPr>
          <a:lstStyle>
            <a:lvl1pPr marL="457200" lvl="0" indent="-361950">
              <a:spcBef>
                <a:spcPts val="640"/>
              </a:spcBef>
              <a:spcAft>
                <a:spcPts val="0"/>
              </a:spcAft>
              <a:buClr>
                <a:schemeClr val="lt1"/>
              </a:buClr>
              <a:buSzPts val="2100"/>
              <a:buChar char="•"/>
              <a:defRPr sz="2100">
                <a:solidFill>
                  <a:schemeClr val="lt1"/>
                </a:solidFill>
              </a:defRPr>
            </a:lvl1pPr>
            <a:lvl2pPr marL="914400" lvl="1" indent="-361950">
              <a:spcBef>
                <a:spcPts val="560"/>
              </a:spcBef>
              <a:spcAft>
                <a:spcPts val="0"/>
              </a:spcAft>
              <a:buClr>
                <a:schemeClr val="lt1"/>
              </a:buClr>
              <a:buSzPts val="2100"/>
              <a:buChar char="–"/>
              <a:defRPr>
                <a:solidFill>
                  <a:schemeClr val="lt1"/>
                </a:solidFill>
              </a:defRPr>
            </a:lvl2pPr>
            <a:lvl3pPr marL="1371600" lvl="2" indent="-361950">
              <a:spcBef>
                <a:spcPts val="480"/>
              </a:spcBef>
              <a:spcAft>
                <a:spcPts val="0"/>
              </a:spcAft>
              <a:buClr>
                <a:schemeClr val="lt1"/>
              </a:buClr>
              <a:buSzPts val="2100"/>
              <a:buChar char="•"/>
              <a:defRPr>
                <a:solidFill>
                  <a:schemeClr val="lt1"/>
                </a:solidFill>
              </a:defRPr>
            </a:lvl3pPr>
            <a:lvl4pPr marL="1828800" lvl="3" indent="-361950">
              <a:spcBef>
                <a:spcPts val="400"/>
              </a:spcBef>
              <a:spcAft>
                <a:spcPts val="0"/>
              </a:spcAft>
              <a:buClr>
                <a:schemeClr val="lt1"/>
              </a:buClr>
              <a:buSzPts val="2100"/>
              <a:buChar char="–"/>
              <a:defRPr>
                <a:solidFill>
                  <a:schemeClr val="lt1"/>
                </a:solidFill>
              </a:defRPr>
            </a:lvl4pPr>
            <a:lvl5pPr marL="2286000" lvl="4" indent="-361950">
              <a:spcBef>
                <a:spcPts val="400"/>
              </a:spcBef>
              <a:spcAft>
                <a:spcPts val="0"/>
              </a:spcAft>
              <a:buClr>
                <a:schemeClr val="lt1"/>
              </a:buClr>
              <a:buSzPts val="2100"/>
              <a:buChar char="»"/>
              <a:defRPr>
                <a:solidFill>
                  <a:schemeClr val="lt1"/>
                </a:solidFill>
              </a:defRPr>
            </a:lvl5pPr>
            <a:lvl6pPr marL="2743200" lvl="5" indent="-361950">
              <a:spcBef>
                <a:spcPts val="400"/>
              </a:spcBef>
              <a:spcAft>
                <a:spcPts val="0"/>
              </a:spcAft>
              <a:buClr>
                <a:schemeClr val="lt1"/>
              </a:buClr>
              <a:buSzPts val="2100"/>
              <a:buChar char="•"/>
              <a:defRPr>
                <a:solidFill>
                  <a:schemeClr val="lt1"/>
                </a:solidFill>
              </a:defRPr>
            </a:lvl6pPr>
            <a:lvl7pPr marL="3200400" lvl="6" indent="-361950">
              <a:spcBef>
                <a:spcPts val="400"/>
              </a:spcBef>
              <a:spcAft>
                <a:spcPts val="0"/>
              </a:spcAft>
              <a:buClr>
                <a:schemeClr val="lt1"/>
              </a:buClr>
              <a:buSzPts val="2100"/>
              <a:buChar char="•"/>
              <a:defRPr>
                <a:solidFill>
                  <a:schemeClr val="lt1"/>
                </a:solidFill>
              </a:defRPr>
            </a:lvl7pPr>
            <a:lvl8pPr marL="3657600" lvl="7" indent="-361950">
              <a:spcBef>
                <a:spcPts val="400"/>
              </a:spcBef>
              <a:spcAft>
                <a:spcPts val="0"/>
              </a:spcAft>
              <a:buClr>
                <a:schemeClr val="lt1"/>
              </a:buClr>
              <a:buSzPts val="2100"/>
              <a:buChar char="•"/>
              <a:defRPr>
                <a:solidFill>
                  <a:schemeClr val="lt1"/>
                </a:solidFill>
              </a:defRPr>
            </a:lvl8pPr>
            <a:lvl9pPr marL="4114800" lvl="8" indent="-361950">
              <a:spcBef>
                <a:spcPts val="400"/>
              </a:spcBef>
              <a:spcAft>
                <a:spcPts val="0"/>
              </a:spcAft>
              <a:buClr>
                <a:schemeClr val="lt1"/>
              </a:buClr>
              <a:buSzPts val="2100"/>
              <a:buChar char="•"/>
              <a:defRPr>
                <a:solidFill>
                  <a:schemeClr val="lt1"/>
                </a:solidFill>
              </a:defRPr>
            </a:lvl9pPr>
          </a:lstStyle>
          <a:p>
            <a:endParaRPr/>
          </a:p>
        </p:txBody>
      </p:sp>
      <p:sp>
        <p:nvSpPr>
          <p:cNvPr id="63" name="Google Shape;63;p4"/>
          <p:cNvSpPr txBox="1">
            <a:spLocks noGrp="1"/>
          </p:cNvSpPr>
          <p:nvPr>
            <p:ph type="subTitle" idx="5"/>
          </p:nvPr>
        </p:nvSpPr>
        <p:spPr>
          <a:xfrm>
            <a:off x="14910975" y="2255625"/>
            <a:ext cx="2271300" cy="820800"/>
          </a:xfrm>
          <a:prstGeom prst="rect">
            <a:avLst/>
          </a:prstGeom>
        </p:spPr>
        <p:txBody>
          <a:bodyPr spcFirstLastPara="1" wrap="square" lIns="0" tIns="0" rIns="0" bIns="0" anchor="t" anchorCtr="0">
            <a:noAutofit/>
          </a:bodyPr>
          <a:lstStyle>
            <a:lvl1pPr lvl="0" algn="ctr" rtl="0">
              <a:spcBef>
                <a:spcPts val="640"/>
              </a:spcBef>
              <a:spcAft>
                <a:spcPts val="0"/>
              </a:spcAft>
              <a:buClr>
                <a:schemeClr val="lt1"/>
              </a:buClr>
              <a:buSzPts val="6500"/>
              <a:buFont typeface="Cardo"/>
              <a:buNone/>
              <a:defRPr sz="6500">
                <a:solidFill>
                  <a:schemeClr val="lt1"/>
                </a:solidFill>
                <a:latin typeface="Cardo"/>
                <a:ea typeface="Cardo"/>
                <a:cs typeface="Cardo"/>
                <a:sym typeface="Cardo"/>
              </a:defRPr>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64" name="Google Shape;64;p4"/>
          <p:cNvSpPr txBox="1">
            <a:spLocks noGrp="1"/>
          </p:cNvSpPr>
          <p:nvPr>
            <p:ph type="body" idx="6"/>
          </p:nvPr>
        </p:nvSpPr>
        <p:spPr>
          <a:xfrm>
            <a:off x="14710575" y="4374100"/>
            <a:ext cx="2672100" cy="820800"/>
          </a:xfrm>
          <a:prstGeom prst="rect">
            <a:avLst/>
          </a:prstGeom>
        </p:spPr>
        <p:txBody>
          <a:bodyPr spcFirstLastPara="1" wrap="square" lIns="0" tIns="0" rIns="0" bIns="0" anchor="t" anchorCtr="0">
            <a:noAutofit/>
          </a:bodyPr>
          <a:lstStyle>
            <a:lvl1pPr marL="457200" lvl="0" indent="-361950" rtl="0">
              <a:spcBef>
                <a:spcPts val="640"/>
              </a:spcBef>
              <a:spcAft>
                <a:spcPts val="0"/>
              </a:spcAft>
              <a:buClr>
                <a:schemeClr val="lt1"/>
              </a:buClr>
              <a:buSzPts val="2100"/>
              <a:buChar char="•"/>
              <a:defRPr sz="2100">
                <a:solidFill>
                  <a:schemeClr val="lt1"/>
                </a:solidFill>
              </a:defRPr>
            </a:lvl1pPr>
            <a:lvl2pPr marL="914400" lvl="1" indent="-361950" rtl="0">
              <a:spcBef>
                <a:spcPts val="560"/>
              </a:spcBef>
              <a:spcAft>
                <a:spcPts val="0"/>
              </a:spcAft>
              <a:buClr>
                <a:schemeClr val="lt1"/>
              </a:buClr>
              <a:buSzPts val="2100"/>
              <a:buChar char="–"/>
              <a:defRPr>
                <a:solidFill>
                  <a:schemeClr val="lt1"/>
                </a:solidFill>
              </a:defRPr>
            </a:lvl2pPr>
            <a:lvl3pPr marL="1371600" lvl="2" indent="-361950" rtl="0">
              <a:spcBef>
                <a:spcPts val="480"/>
              </a:spcBef>
              <a:spcAft>
                <a:spcPts val="0"/>
              </a:spcAft>
              <a:buClr>
                <a:schemeClr val="lt1"/>
              </a:buClr>
              <a:buSzPts val="2100"/>
              <a:buChar char="•"/>
              <a:defRPr>
                <a:solidFill>
                  <a:schemeClr val="lt1"/>
                </a:solidFill>
              </a:defRPr>
            </a:lvl3pPr>
            <a:lvl4pPr marL="1828800" lvl="3" indent="-361950" rtl="0">
              <a:spcBef>
                <a:spcPts val="400"/>
              </a:spcBef>
              <a:spcAft>
                <a:spcPts val="0"/>
              </a:spcAft>
              <a:buClr>
                <a:schemeClr val="lt1"/>
              </a:buClr>
              <a:buSzPts val="2100"/>
              <a:buChar char="–"/>
              <a:defRPr>
                <a:solidFill>
                  <a:schemeClr val="lt1"/>
                </a:solidFill>
              </a:defRPr>
            </a:lvl4pPr>
            <a:lvl5pPr marL="2286000" lvl="4" indent="-361950" rtl="0">
              <a:spcBef>
                <a:spcPts val="400"/>
              </a:spcBef>
              <a:spcAft>
                <a:spcPts val="0"/>
              </a:spcAft>
              <a:buClr>
                <a:schemeClr val="lt1"/>
              </a:buClr>
              <a:buSzPts val="2100"/>
              <a:buChar char="»"/>
              <a:defRPr>
                <a:solidFill>
                  <a:schemeClr val="lt1"/>
                </a:solidFill>
              </a:defRPr>
            </a:lvl5pPr>
            <a:lvl6pPr marL="2743200" lvl="5" indent="-361950" rtl="0">
              <a:spcBef>
                <a:spcPts val="400"/>
              </a:spcBef>
              <a:spcAft>
                <a:spcPts val="0"/>
              </a:spcAft>
              <a:buClr>
                <a:schemeClr val="lt1"/>
              </a:buClr>
              <a:buSzPts val="2100"/>
              <a:buChar char="•"/>
              <a:defRPr>
                <a:solidFill>
                  <a:schemeClr val="lt1"/>
                </a:solidFill>
              </a:defRPr>
            </a:lvl6pPr>
            <a:lvl7pPr marL="3200400" lvl="6" indent="-361950" rtl="0">
              <a:spcBef>
                <a:spcPts val="400"/>
              </a:spcBef>
              <a:spcAft>
                <a:spcPts val="0"/>
              </a:spcAft>
              <a:buClr>
                <a:schemeClr val="lt1"/>
              </a:buClr>
              <a:buSzPts val="2100"/>
              <a:buChar char="•"/>
              <a:defRPr>
                <a:solidFill>
                  <a:schemeClr val="lt1"/>
                </a:solidFill>
              </a:defRPr>
            </a:lvl7pPr>
            <a:lvl8pPr marL="3657600" lvl="7" indent="-361950" rtl="0">
              <a:spcBef>
                <a:spcPts val="400"/>
              </a:spcBef>
              <a:spcAft>
                <a:spcPts val="0"/>
              </a:spcAft>
              <a:buClr>
                <a:schemeClr val="lt1"/>
              </a:buClr>
              <a:buSzPts val="2100"/>
              <a:buChar char="•"/>
              <a:defRPr>
                <a:solidFill>
                  <a:schemeClr val="lt1"/>
                </a:solidFill>
              </a:defRPr>
            </a:lvl8pPr>
            <a:lvl9pPr marL="4114800" lvl="8" indent="-361950" rtl="0">
              <a:spcBef>
                <a:spcPts val="400"/>
              </a:spcBef>
              <a:spcAft>
                <a:spcPts val="0"/>
              </a:spcAft>
              <a:buClr>
                <a:schemeClr val="lt1"/>
              </a:buClr>
              <a:buSzPts val="2100"/>
              <a:buChar char="•"/>
              <a:defRPr>
                <a:solidFill>
                  <a:schemeClr val="lt1"/>
                </a:solidFill>
              </a:defRPr>
            </a:lvl9pPr>
          </a:lstStyle>
          <a:p>
            <a:endParaRPr/>
          </a:p>
        </p:txBody>
      </p:sp>
      <p:sp>
        <p:nvSpPr>
          <p:cNvPr id="65" name="Google Shape;65;p4"/>
          <p:cNvSpPr txBox="1">
            <a:spLocks noGrp="1"/>
          </p:cNvSpPr>
          <p:nvPr>
            <p:ph type="subTitle" idx="7"/>
          </p:nvPr>
        </p:nvSpPr>
        <p:spPr>
          <a:xfrm>
            <a:off x="12700775" y="5737663"/>
            <a:ext cx="2271300" cy="820800"/>
          </a:xfrm>
          <a:prstGeom prst="rect">
            <a:avLst/>
          </a:prstGeom>
        </p:spPr>
        <p:txBody>
          <a:bodyPr spcFirstLastPara="1" wrap="square" lIns="0" tIns="0" rIns="0" bIns="0" anchor="t" anchorCtr="0">
            <a:noAutofit/>
          </a:bodyPr>
          <a:lstStyle>
            <a:lvl1pPr lvl="0" algn="ctr" rtl="0">
              <a:spcBef>
                <a:spcPts val="640"/>
              </a:spcBef>
              <a:spcAft>
                <a:spcPts val="0"/>
              </a:spcAft>
              <a:buClr>
                <a:schemeClr val="lt1"/>
              </a:buClr>
              <a:buSzPts val="6500"/>
              <a:buFont typeface="Cardo"/>
              <a:buNone/>
              <a:defRPr sz="6500">
                <a:solidFill>
                  <a:schemeClr val="lt1"/>
                </a:solidFill>
                <a:latin typeface="Cardo"/>
                <a:ea typeface="Cardo"/>
                <a:cs typeface="Cardo"/>
                <a:sym typeface="Cardo"/>
              </a:defRPr>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66" name="Google Shape;66;p4"/>
          <p:cNvSpPr txBox="1">
            <a:spLocks noGrp="1"/>
          </p:cNvSpPr>
          <p:nvPr>
            <p:ph type="body" idx="8"/>
          </p:nvPr>
        </p:nvSpPr>
        <p:spPr>
          <a:xfrm>
            <a:off x="12500375" y="7856138"/>
            <a:ext cx="2672100" cy="820800"/>
          </a:xfrm>
          <a:prstGeom prst="rect">
            <a:avLst/>
          </a:prstGeom>
        </p:spPr>
        <p:txBody>
          <a:bodyPr spcFirstLastPara="1" wrap="square" lIns="0" tIns="0" rIns="0" bIns="0" anchor="t" anchorCtr="0">
            <a:noAutofit/>
          </a:bodyPr>
          <a:lstStyle>
            <a:lvl1pPr marL="457200" lvl="0" indent="-361950" rtl="0">
              <a:spcBef>
                <a:spcPts val="640"/>
              </a:spcBef>
              <a:spcAft>
                <a:spcPts val="0"/>
              </a:spcAft>
              <a:buClr>
                <a:schemeClr val="lt1"/>
              </a:buClr>
              <a:buSzPts val="2100"/>
              <a:buChar char="•"/>
              <a:defRPr sz="2100">
                <a:solidFill>
                  <a:schemeClr val="lt1"/>
                </a:solidFill>
              </a:defRPr>
            </a:lvl1pPr>
            <a:lvl2pPr marL="914400" lvl="1" indent="-361950" rtl="0">
              <a:spcBef>
                <a:spcPts val="560"/>
              </a:spcBef>
              <a:spcAft>
                <a:spcPts val="0"/>
              </a:spcAft>
              <a:buClr>
                <a:schemeClr val="lt1"/>
              </a:buClr>
              <a:buSzPts val="2100"/>
              <a:buChar char="–"/>
              <a:defRPr>
                <a:solidFill>
                  <a:schemeClr val="lt1"/>
                </a:solidFill>
              </a:defRPr>
            </a:lvl2pPr>
            <a:lvl3pPr marL="1371600" lvl="2" indent="-361950" rtl="0">
              <a:spcBef>
                <a:spcPts val="480"/>
              </a:spcBef>
              <a:spcAft>
                <a:spcPts val="0"/>
              </a:spcAft>
              <a:buClr>
                <a:schemeClr val="lt1"/>
              </a:buClr>
              <a:buSzPts val="2100"/>
              <a:buChar char="•"/>
              <a:defRPr>
                <a:solidFill>
                  <a:schemeClr val="lt1"/>
                </a:solidFill>
              </a:defRPr>
            </a:lvl3pPr>
            <a:lvl4pPr marL="1828800" lvl="3" indent="-361950" rtl="0">
              <a:spcBef>
                <a:spcPts val="400"/>
              </a:spcBef>
              <a:spcAft>
                <a:spcPts val="0"/>
              </a:spcAft>
              <a:buClr>
                <a:schemeClr val="lt1"/>
              </a:buClr>
              <a:buSzPts val="2100"/>
              <a:buChar char="–"/>
              <a:defRPr>
                <a:solidFill>
                  <a:schemeClr val="lt1"/>
                </a:solidFill>
              </a:defRPr>
            </a:lvl4pPr>
            <a:lvl5pPr marL="2286000" lvl="4" indent="-361950" rtl="0">
              <a:spcBef>
                <a:spcPts val="400"/>
              </a:spcBef>
              <a:spcAft>
                <a:spcPts val="0"/>
              </a:spcAft>
              <a:buClr>
                <a:schemeClr val="lt1"/>
              </a:buClr>
              <a:buSzPts val="2100"/>
              <a:buChar char="»"/>
              <a:defRPr>
                <a:solidFill>
                  <a:schemeClr val="lt1"/>
                </a:solidFill>
              </a:defRPr>
            </a:lvl5pPr>
            <a:lvl6pPr marL="2743200" lvl="5" indent="-361950" rtl="0">
              <a:spcBef>
                <a:spcPts val="400"/>
              </a:spcBef>
              <a:spcAft>
                <a:spcPts val="0"/>
              </a:spcAft>
              <a:buClr>
                <a:schemeClr val="lt1"/>
              </a:buClr>
              <a:buSzPts val="2100"/>
              <a:buChar char="•"/>
              <a:defRPr>
                <a:solidFill>
                  <a:schemeClr val="lt1"/>
                </a:solidFill>
              </a:defRPr>
            </a:lvl6pPr>
            <a:lvl7pPr marL="3200400" lvl="6" indent="-361950" rtl="0">
              <a:spcBef>
                <a:spcPts val="400"/>
              </a:spcBef>
              <a:spcAft>
                <a:spcPts val="0"/>
              </a:spcAft>
              <a:buClr>
                <a:schemeClr val="lt1"/>
              </a:buClr>
              <a:buSzPts val="2100"/>
              <a:buChar char="•"/>
              <a:defRPr>
                <a:solidFill>
                  <a:schemeClr val="lt1"/>
                </a:solidFill>
              </a:defRPr>
            </a:lvl7pPr>
            <a:lvl8pPr marL="3657600" lvl="7" indent="-361950" rtl="0">
              <a:spcBef>
                <a:spcPts val="400"/>
              </a:spcBef>
              <a:spcAft>
                <a:spcPts val="0"/>
              </a:spcAft>
              <a:buClr>
                <a:schemeClr val="lt1"/>
              </a:buClr>
              <a:buSzPts val="2100"/>
              <a:buChar char="•"/>
              <a:defRPr>
                <a:solidFill>
                  <a:schemeClr val="lt1"/>
                </a:solidFill>
              </a:defRPr>
            </a:lvl8pPr>
            <a:lvl9pPr marL="4114800" lvl="8" indent="-361950" rtl="0">
              <a:spcBef>
                <a:spcPts val="400"/>
              </a:spcBef>
              <a:spcAft>
                <a:spcPts val="0"/>
              </a:spcAft>
              <a:buClr>
                <a:schemeClr val="lt1"/>
              </a:buClr>
              <a:buSzPts val="21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1">
  <p:cSld name="CUSTOM_1">
    <p:spTree>
      <p:nvGrpSpPr>
        <p:cNvPr id="1" name="Shape 74"/>
        <p:cNvGrpSpPr/>
        <p:nvPr/>
      </p:nvGrpSpPr>
      <p:grpSpPr>
        <a:xfrm>
          <a:off x="0" y="0"/>
          <a:ext cx="0" cy="0"/>
          <a:chOff x="0" y="0"/>
          <a:chExt cx="0" cy="0"/>
        </a:xfrm>
      </p:grpSpPr>
      <p:sp>
        <p:nvSpPr>
          <p:cNvPr id="75" name="Google Shape;75;p6"/>
          <p:cNvSpPr>
            <a:spLocks noGrp="1"/>
          </p:cNvSpPr>
          <p:nvPr>
            <p:ph type="pic" idx="2"/>
          </p:nvPr>
        </p:nvSpPr>
        <p:spPr>
          <a:xfrm>
            <a:off x="-38175" y="-49625"/>
            <a:ext cx="18288000" cy="10287000"/>
          </a:xfrm>
          <a:prstGeom prst="rect">
            <a:avLst/>
          </a:prstGeom>
          <a:noFill/>
          <a:ln>
            <a:noFill/>
          </a:ln>
        </p:spPr>
      </p:sp>
      <p:grpSp>
        <p:nvGrpSpPr>
          <p:cNvPr id="76" name="Google Shape;76;p6"/>
          <p:cNvGrpSpPr/>
          <p:nvPr/>
        </p:nvGrpSpPr>
        <p:grpSpPr>
          <a:xfrm>
            <a:off x="125" y="2985200"/>
            <a:ext cx="18288118" cy="7301860"/>
            <a:chOff x="0" y="0"/>
            <a:chExt cx="4816592" cy="1923111"/>
          </a:xfrm>
        </p:grpSpPr>
        <p:sp>
          <p:nvSpPr>
            <p:cNvPr id="77" name="Google Shape;77;p6"/>
            <p:cNvSpPr/>
            <p:nvPr/>
          </p:nvSpPr>
          <p:spPr>
            <a:xfrm>
              <a:off x="0" y="0"/>
              <a:ext cx="4816592" cy="1923111"/>
            </a:xfrm>
            <a:custGeom>
              <a:avLst/>
              <a:gdLst/>
              <a:ahLst/>
              <a:cxnLst/>
              <a:rect l="l" t="t" r="r" b="b"/>
              <a:pathLst>
                <a:path w="4816592" h="1923111" extrusionOk="0">
                  <a:moveTo>
                    <a:pt x="0" y="0"/>
                  </a:moveTo>
                  <a:lnTo>
                    <a:pt x="4816592" y="0"/>
                  </a:lnTo>
                  <a:lnTo>
                    <a:pt x="4816592" y="1923111"/>
                  </a:lnTo>
                  <a:lnTo>
                    <a:pt x="0" y="1923111"/>
                  </a:lnTo>
                  <a:close/>
                </a:path>
              </a:pathLst>
            </a:custGeom>
            <a:solidFill>
              <a:srgbClr val="0F1A38"/>
            </a:solidFill>
            <a:ln>
              <a:noFill/>
            </a:ln>
          </p:spPr>
        </p:sp>
        <p:sp>
          <p:nvSpPr>
            <p:cNvPr id="78" name="Google Shape;78;p6"/>
            <p:cNvSpPr txBox="1"/>
            <p:nvPr/>
          </p:nvSpPr>
          <p:spPr>
            <a:xfrm>
              <a:off x="0" y="38100"/>
              <a:ext cx="4816500" cy="18849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79" name="Google Shape;79;p6"/>
          <p:cNvGrpSpPr/>
          <p:nvPr/>
        </p:nvGrpSpPr>
        <p:grpSpPr>
          <a:xfrm>
            <a:off x="1852145" y="884038"/>
            <a:ext cx="4434772" cy="8374443"/>
            <a:chOff x="0" y="-38100"/>
            <a:chExt cx="1167998" cy="2205600"/>
          </a:xfrm>
        </p:grpSpPr>
        <p:sp>
          <p:nvSpPr>
            <p:cNvPr id="80" name="Google Shape;80;p6"/>
            <p:cNvSpPr/>
            <p:nvPr/>
          </p:nvSpPr>
          <p:spPr>
            <a:xfrm>
              <a:off x="0" y="0"/>
              <a:ext cx="1167998" cy="2167467"/>
            </a:xfrm>
            <a:custGeom>
              <a:avLst/>
              <a:gdLst/>
              <a:ahLst/>
              <a:cxnLst/>
              <a:rect l="l" t="t" r="r" b="b"/>
              <a:pathLst>
                <a:path w="1167998" h="2167467" extrusionOk="0">
                  <a:moveTo>
                    <a:pt x="0" y="0"/>
                  </a:moveTo>
                  <a:lnTo>
                    <a:pt x="1167998" y="0"/>
                  </a:lnTo>
                  <a:lnTo>
                    <a:pt x="1167998" y="2167467"/>
                  </a:lnTo>
                  <a:lnTo>
                    <a:pt x="0" y="2167467"/>
                  </a:lnTo>
                  <a:close/>
                </a:path>
              </a:pathLst>
            </a:custGeom>
            <a:solidFill>
              <a:srgbClr val="FFFFFF"/>
            </a:solidFill>
            <a:ln>
              <a:noFill/>
            </a:ln>
          </p:spPr>
        </p:sp>
        <p:sp>
          <p:nvSpPr>
            <p:cNvPr id="81" name="Google Shape;81;p6"/>
            <p:cNvSpPr txBox="1"/>
            <p:nvPr/>
          </p:nvSpPr>
          <p:spPr>
            <a:xfrm>
              <a:off x="0" y="-38100"/>
              <a:ext cx="1167900" cy="2205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2" name="Google Shape;82;p6"/>
          <p:cNvGrpSpPr/>
          <p:nvPr/>
        </p:nvGrpSpPr>
        <p:grpSpPr>
          <a:xfrm>
            <a:off x="6926628" y="884038"/>
            <a:ext cx="4434772" cy="8374443"/>
            <a:chOff x="0" y="-38100"/>
            <a:chExt cx="1167998" cy="2205600"/>
          </a:xfrm>
        </p:grpSpPr>
        <p:sp>
          <p:nvSpPr>
            <p:cNvPr id="83" name="Google Shape;83;p6"/>
            <p:cNvSpPr/>
            <p:nvPr/>
          </p:nvSpPr>
          <p:spPr>
            <a:xfrm>
              <a:off x="0" y="0"/>
              <a:ext cx="1167998" cy="2167467"/>
            </a:xfrm>
            <a:custGeom>
              <a:avLst/>
              <a:gdLst/>
              <a:ahLst/>
              <a:cxnLst/>
              <a:rect l="l" t="t" r="r" b="b"/>
              <a:pathLst>
                <a:path w="1167998" h="2167467" extrusionOk="0">
                  <a:moveTo>
                    <a:pt x="0" y="0"/>
                  </a:moveTo>
                  <a:lnTo>
                    <a:pt x="1167998" y="0"/>
                  </a:lnTo>
                  <a:lnTo>
                    <a:pt x="1167998" y="2167467"/>
                  </a:lnTo>
                  <a:lnTo>
                    <a:pt x="0" y="2167467"/>
                  </a:lnTo>
                  <a:close/>
                </a:path>
              </a:pathLst>
            </a:custGeom>
            <a:solidFill>
              <a:srgbClr val="FFFFFF"/>
            </a:solidFill>
            <a:ln>
              <a:noFill/>
            </a:ln>
          </p:spPr>
        </p:sp>
        <p:sp>
          <p:nvSpPr>
            <p:cNvPr id="84" name="Google Shape;84;p6"/>
            <p:cNvSpPr txBox="1"/>
            <p:nvPr/>
          </p:nvSpPr>
          <p:spPr>
            <a:xfrm>
              <a:off x="0" y="-38100"/>
              <a:ext cx="1167900" cy="2205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5" name="Google Shape;85;p6"/>
          <p:cNvGrpSpPr/>
          <p:nvPr/>
        </p:nvGrpSpPr>
        <p:grpSpPr>
          <a:xfrm>
            <a:off x="12001111" y="884038"/>
            <a:ext cx="4434772" cy="8374443"/>
            <a:chOff x="0" y="-38100"/>
            <a:chExt cx="1167998" cy="2205600"/>
          </a:xfrm>
        </p:grpSpPr>
        <p:sp>
          <p:nvSpPr>
            <p:cNvPr id="86" name="Google Shape;86;p6"/>
            <p:cNvSpPr/>
            <p:nvPr/>
          </p:nvSpPr>
          <p:spPr>
            <a:xfrm>
              <a:off x="0" y="0"/>
              <a:ext cx="1167998" cy="2167467"/>
            </a:xfrm>
            <a:custGeom>
              <a:avLst/>
              <a:gdLst/>
              <a:ahLst/>
              <a:cxnLst/>
              <a:rect l="l" t="t" r="r" b="b"/>
              <a:pathLst>
                <a:path w="1167998" h="2167467" extrusionOk="0">
                  <a:moveTo>
                    <a:pt x="0" y="0"/>
                  </a:moveTo>
                  <a:lnTo>
                    <a:pt x="1167998" y="0"/>
                  </a:lnTo>
                  <a:lnTo>
                    <a:pt x="1167998" y="2167467"/>
                  </a:lnTo>
                  <a:lnTo>
                    <a:pt x="0" y="2167467"/>
                  </a:lnTo>
                  <a:close/>
                </a:path>
              </a:pathLst>
            </a:custGeom>
            <a:solidFill>
              <a:srgbClr val="FFFFFF"/>
            </a:solidFill>
            <a:ln>
              <a:noFill/>
            </a:ln>
          </p:spPr>
        </p:sp>
        <p:sp>
          <p:nvSpPr>
            <p:cNvPr id="87" name="Google Shape;87;p6"/>
            <p:cNvSpPr txBox="1"/>
            <p:nvPr/>
          </p:nvSpPr>
          <p:spPr>
            <a:xfrm>
              <a:off x="0" y="-38100"/>
              <a:ext cx="1167900" cy="2205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88" name="Google Shape;88;p6"/>
          <p:cNvPicPr preferRelativeResize="0"/>
          <p:nvPr/>
        </p:nvPicPr>
        <p:blipFill rotWithShape="1">
          <a:blip r:embed="rId2">
            <a:alphaModFix/>
          </a:blip>
          <a:srcRect/>
          <a:stretch/>
        </p:blipFill>
        <p:spPr>
          <a:xfrm>
            <a:off x="2017055" y="1844729"/>
            <a:ext cx="4104925" cy="4104925"/>
          </a:xfrm>
          <a:prstGeom prst="rect">
            <a:avLst/>
          </a:prstGeom>
          <a:noFill/>
          <a:ln>
            <a:noFill/>
          </a:ln>
        </p:spPr>
      </p:pic>
      <p:pic>
        <p:nvPicPr>
          <p:cNvPr id="89" name="Google Shape;89;p6"/>
          <p:cNvPicPr preferRelativeResize="0"/>
          <p:nvPr/>
        </p:nvPicPr>
        <p:blipFill rotWithShape="1">
          <a:blip r:embed="rId3">
            <a:alphaModFix/>
          </a:blip>
          <a:srcRect/>
          <a:stretch/>
        </p:blipFill>
        <p:spPr>
          <a:xfrm>
            <a:off x="7091538" y="1844729"/>
            <a:ext cx="4104925" cy="4104925"/>
          </a:xfrm>
          <a:prstGeom prst="rect">
            <a:avLst/>
          </a:prstGeom>
          <a:noFill/>
          <a:ln>
            <a:noFill/>
          </a:ln>
        </p:spPr>
      </p:pic>
      <p:pic>
        <p:nvPicPr>
          <p:cNvPr id="90" name="Google Shape;90;p6"/>
          <p:cNvPicPr preferRelativeResize="0"/>
          <p:nvPr/>
        </p:nvPicPr>
        <p:blipFill rotWithShape="1">
          <a:blip r:embed="rId4">
            <a:alphaModFix/>
          </a:blip>
          <a:srcRect/>
          <a:stretch/>
        </p:blipFill>
        <p:spPr>
          <a:xfrm>
            <a:off x="12166020" y="1844729"/>
            <a:ext cx="4104925" cy="4104925"/>
          </a:xfrm>
          <a:prstGeom prst="rect">
            <a:avLst/>
          </a:prstGeom>
          <a:noFill/>
          <a:ln>
            <a:noFill/>
          </a:ln>
        </p:spPr>
      </p:pic>
      <p:grpSp>
        <p:nvGrpSpPr>
          <p:cNvPr id="91" name="Google Shape;91;p6"/>
          <p:cNvGrpSpPr/>
          <p:nvPr/>
        </p:nvGrpSpPr>
        <p:grpSpPr>
          <a:xfrm>
            <a:off x="3806209" y="765392"/>
            <a:ext cx="526619" cy="526619"/>
            <a:chOff x="0" y="0"/>
            <a:chExt cx="138697" cy="138697"/>
          </a:xfrm>
        </p:grpSpPr>
        <p:sp>
          <p:nvSpPr>
            <p:cNvPr id="92" name="Google Shape;92;p6"/>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93" name="Google Shape;93;p6"/>
            <p:cNvSpPr txBox="1"/>
            <p:nvPr/>
          </p:nvSpPr>
          <p:spPr>
            <a:xfrm>
              <a:off x="0" y="38100"/>
              <a:ext cx="138600" cy="1005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4" name="Google Shape;94;p6"/>
          <p:cNvGrpSpPr/>
          <p:nvPr/>
        </p:nvGrpSpPr>
        <p:grpSpPr>
          <a:xfrm>
            <a:off x="8880692" y="765392"/>
            <a:ext cx="526619" cy="526619"/>
            <a:chOff x="0" y="0"/>
            <a:chExt cx="138697" cy="138697"/>
          </a:xfrm>
        </p:grpSpPr>
        <p:sp>
          <p:nvSpPr>
            <p:cNvPr id="95" name="Google Shape;95;p6"/>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96" name="Google Shape;96;p6"/>
            <p:cNvSpPr txBox="1"/>
            <p:nvPr/>
          </p:nvSpPr>
          <p:spPr>
            <a:xfrm>
              <a:off x="0" y="38100"/>
              <a:ext cx="138600" cy="1005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7" name="Google Shape;97;p6"/>
          <p:cNvGrpSpPr/>
          <p:nvPr/>
        </p:nvGrpSpPr>
        <p:grpSpPr>
          <a:xfrm>
            <a:off x="13955174" y="765392"/>
            <a:ext cx="526619" cy="526619"/>
            <a:chOff x="0" y="0"/>
            <a:chExt cx="138697" cy="138697"/>
          </a:xfrm>
        </p:grpSpPr>
        <p:sp>
          <p:nvSpPr>
            <p:cNvPr id="98" name="Google Shape;98;p6"/>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99" name="Google Shape;99;p6"/>
            <p:cNvSpPr txBox="1"/>
            <p:nvPr/>
          </p:nvSpPr>
          <p:spPr>
            <a:xfrm>
              <a:off x="0" y="38100"/>
              <a:ext cx="138600" cy="1005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00" name="Google Shape;100;p6"/>
          <p:cNvSpPr txBox="1">
            <a:spLocks noGrp="1"/>
          </p:cNvSpPr>
          <p:nvPr>
            <p:ph type="body" idx="1"/>
          </p:nvPr>
        </p:nvSpPr>
        <p:spPr>
          <a:xfrm>
            <a:off x="2156650" y="6966150"/>
            <a:ext cx="3798000" cy="1946700"/>
          </a:xfrm>
          <a:prstGeom prst="rect">
            <a:avLst/>
          </a:prstGeom>
        </p:spPr>
        <p:txBody>
          <a:bodyPr spcFirstLastPara="1" wrap="square" lIns="0" tIns="0" rIns="0" bIns="0" anchor="t" anchorCtr="0">
            <a:noAutofit/>
          </a:bodyPr>
          <a:lstStyle>
            <a:lvl1pPr marL="457200" lvl="0" indent="-361950" algn="ctr">
              <a:spcBef>
                <a:spcPts val="640"/>
              </a:spcBef>
              <a:spcAft>
                <a:spcPts val="0"/>
              </a:spcAft>
              <a:buSzPts val="2100"/>
              <a:buChar char="•"/>
              <a:defRPr sz="2100"/>
            </a:lvl1pPr>
            <a:lvl2pPr marL="914400" lvl="1" indent="-361950" algn="ctr">
              <a:spcBef>
                <a:spcPts val="560"/>
              </a:spcBef>
              <a:spcAft>
                <a:spcPts val="0"/>
              </a:spcAft>
              <a:buSzPts val="2100"/>
              <a:buChar char="–"/>
              <a:defRPr/>
            </a:lvl2pPr>
            <a:lvl3pPr marL="1371600" lvl="2" indent="-361950" algn="ctr">
              <a:spcBef>
                <a:spcPts val="480"/>
              </a:spcBef>
              <a:spcAft>
                <a:spcPts val="0"/>
              </a:spcAft>
              <a:buSzPts val="2100"/>
              <a:buChar char="•"/>
              <a:defRPr/>
            </a:lvl3pPr>
            <a:lvl4pPr marL="1828800" lvl="3" indent="-361950" algn="ctr">
              <a:spcBef>
                <a:spcPts val="400"/>
              </a:spcBef>
              <a:spcAft>
                <a:spcPts val="0"/>
              </a:spcAft>
              <a:buSzPts val="2100"/>
              <a:buChar char="–"/>
              <a:defRPr/>
            </a:lvl4pPr>
            <a:lvl5pPr marL="2286000" lvl="4" indent="-361950" algn="ctr">
              <a:spcBef>
                <a:spcPts val="400"/>
              </a:spcBef>
              <a:spcAft>
                <a:spcPts val="0"/>
              </a:spcAft>
              <a:buSzPts val="2100"/>
              <a:buChar char="»"/>
              <a:defRPr/>
            </a:lvl5pPr>
            <a:lvl6pPr marL="2743200" lvl="5" indent="-361950" algn="ctr">
              <a:spcBef>
                <a:spcPts val="400"/>
              </a:spcBef>
              <a:spcAft>
                <a:spcPts val="0"/>
              </a:spcAft>
              <a:buSzPts val="2100"/>
              <a:buChar char="•"/>
              <a:defRPr/>
            </a:lvl6pPr>
            <a:lvl7pPr marL="3200400" lvl="6" indent="-361950" algn="ctr">
              <a:spcBef>
                <a:spcPts val="400"/>
              </a:spcBef>
              <a:spcAft>
                <a:spcPts val="0"/>
              </a:spcAft>
              <a:buSzPts val="2100"/>
              <a:buChar char="•"/>
              <a:defRPr/>
            </a:lvl7pPr>
            <a:lvl8pPr marL="3657600" lvl="7" indent="-361950" algn="ctr">
              <a:spcBef>
                <a:spcPts val="400"/>
              </a:spcBef>
              <a:spcAft>
                <a:spcPts val="0"/>
              </a:spcAft>
              <a:buSzPts val="2100"/>
              <a:buChar char="•"/>
              <a:defRPr/>
            </a:lvl8pPr>
            <a:lvl9pPr marL="4114800" lvl="8" indent="-361950" algn="ctr">
              <a:spcBef>
                <a:spcPts val="400"/>
              </a:spcBef>
              <a:spcAft>
                <a:spcPts val="0"/>
              </a:spcAft>
              <a:buSzPts val="2100"/>
              <a:buChar char="•"/>
              <a:defRPr/>
            </a:lvl9pPr>
          </a:lstStyle>
          <a:p>
            <a:endParaRPr/>
          </a:p>
        </p:txBody>
      </p:sp>
      <p:sp>
        <p:nvSpPr>
          <p:cNvPr id="101" name="Google Shape;101;p6"/>
          <p:cNvSpPr txBox="1">
            <a:spLocks noGrp="1"/>
          </p:cNvSpPr>
          <p:nvPr>
            <p:ph type="body" idx="3"/>
          </p:nvPr>
        </p:nvSpPr>
        <p:spPr>
          <a:xfrm>
            <a:off x="7199506" y="6966150"/>
            <a:ext cx="3798000" cy="1946700"/>
          </a:xfrm>
          <a:prstGeom prst="rect">
            <a:avLst/>
          </a:prstGeom>
        </p:spPr>
        <p:txBody>
          <a:bodyPr spcFirstLastPara="1" wrap="square" lIns="0" tIns="0" rIns="0" bIns="0" anchor="t" anchorCtr="0">
            <a:noAutofit/>
          </a:bodyPr>
          <a:lstStyle>
            <a:lvl1pPr marL="457200" lvl="0" indent="-361950" algn="ctr" rtl="0">
              <a:spcBef>
                <a:spcPts val="640"/>
              </a:spcBef>
              <a:spcAft>
                <a:spcPts val="0"/>
              </a:spcAft>
              <a:buSzPts val="2100"/>
              <a:buChar char="•"/>
              <a:defRPr sz="2100"/>
            </a:lvl1pPr>
            <a:lvl2pPr marL="914400" lvl="1" indent="-361950" algn="ctr" rtl="0">
              <a:spcBef>
                <a:spcPts val="560"/>
              </a:spcBef>
              <a:spcAft>
                <a:spcPts val="0"/>
              </a:spcAft>
              <a:buSzPts val="2100"/>
              <a:buChar char="–"/>
              <a:defRPr/>
            </a:lvl2pPr>
            <a:lvl3pPr marL="1371600" lvl="2" indent="-361950" algn="ctr" rtl="0">
              <a:spcBef>
                <a:spcPts val="480"/>
              </a:spcBef>
              <a:spcAft>
                <a:spcPts val="0"/>
              </a:spcAft>
              <a:buSzPts val="2100"/>
              <a:buChar char="•"/>
              <a:defRPr/>
            </a:lvl3pPr>
            <a:lvl4pPr marL="1828800" lvl="3" indent="-361950" algn="ctr" rtl="0">
              <a:spcBef>
                <a:spcPts val="400"/>
              </a:spcBef>
              <a:spcAft>
                <a:spcPts val="0"/>
              </a:spcAft>
              <a:buSzPts val="2100"/>
              <a:buChar char="–"/>
              <a:defRPr/>
            </a:lvl4pPr>
            <a:lvl5pPr marL="2286000" lvl="4" indent="-361950" algn="ctr" rtl="0">
              <a:spcBef>
                <a:spcPts val="400"/>
              </a:spcBef>
              <a:spcAft>
                <a:spcPts val="0"/>
              </a:spcAft>
              <a:buSzPts val="2100"/>
              <a:buChar char="»"/>
              <a:defRPr/>
            </a:lvl5pPr>
            <a:lvl6pPr marL="2743200" lvl="5" indent="-361950" algn="ctr" rtl="0">
              <a:spcBef>
                <a:spcPts val="400"/>
              </a:spcBef>
              <a:spcAft>
                <a:spcPts val="0"/>
              </a:spcAft>
              <a:buSzPts val="2100"/>
              <a:buChar char="•"/>
              <a:defRPr/>
            </a:lvl6pPr>
            <a:lvl7pPr marL="3200400" lvl="6" indent="-361950" algn="ctr" rtl="0">
              <a:spcBef>
                <a:spcPts val="400"/>
              </a:spcBef>
              <a:spcAft>
                <a:spcPts val="0"/>
              </a:spcAft>
              <a:buSzPts val="2100"/>
              <a:buChar char="•"/>
              <a:defRPr/>
            </a:lvl7pPr>
            <a:lvl8pPr marL="3657600" lvl="7" indent="-361950" algn="ctr" rtl="0">
              <a:spcBef>
                <a:spcPts val="400"/>
              </a:spcBef>
              <a:spcAft>
                <a:spcPts val="0"/>
              </a:spcAft>
              <a:buSzPts val="2100"/>
              <a:buChar char="•"/>
              <a:defRPr/>
            </a:lvl8pPr>
            <a:lvl9pPr marL="4114800" lvl="8" indent="-361950" algn="ctr" rtl="0">
              <a:spcBef>
                <a:spcPts val="400"/>
              </a:spcBef>
              <a:spcAft>
                <a:spcPts val="0"/>
              </a:spcAft>
              <a:buSzPts val="2100"/>
              <a:buChar char="•"/>
              <a:defRPr/>
            </a:lvl9pPr>
          </a:lstStyle>
          <a:p>
            <a:endParaRPr/>
          </a:p>
        </p:txBody>
      </p:sp>
      <p:sp>
        <p:nvSpPr>
          <p:cNvPr id="102" name="Google Shape;102;p6"/>
          <p:cNvSpPr txBox="1">
            <a:spLocks noGrp="1"/>
          </p:cNvSpPr>
          <p:nvPr>
            <p:ph type="body" idx="4"/>
          </p:nvPr>
        </p:nvSpPr>
        <p:spPr>
          <a:xfrm>
            <a:off x="12318563" y="6966150"/>
            <a:ext cx="3798000" cy="1946700"/>
          </a:xfrm>
          <a:prstGeom prst="rect">
            <a:avLst/>
          </a:prstGeom>
        </p:spPr>
        <p:txBody>
          <a:bodyPr spcFirstLastPara="1" wrap="square" lIns="0" tIns="0" rIns="0" bIns="0" anchor="t" anchorCtr="0">
            <a:noAutofit/>
          </a:bodyPr>
          <a:lstStyle>
            <a:lvl1pPr marL="457200" lvl="0" indent="-361950" algn="ctr" rtl="0">
              <a:spcBef>
                <a:spcPts val="640"/>
              </a:spcBef>
              <a:spcAft>
                <a:spcPts val="0"/>
              </a:spcAft>
              <a:buSzPts val="2100"/>
              <a:buChar char="•"/>
              <a:defRPr sz="2100"/>
            </a:lvl1pPr>
            <a:lvl2pPr marL="914400" lvl="1" indent="-361950" algn="ctr" rtl="0">
              <a:spcBef>
                <a:spcPts val="560"/>
              </a:spcBef>
              <a:spcAft>
                <a:spcPts val="0"/>
              </a:spcAft>
              <a:buSzPts val="2100"/>
              <a:buChar char="–"/>
              <a:defRPr/>
            </a:lvl2pPr>
            <a:lvl3pPr marL="1371600" lvl="2" indent="-361950" algn="ctr" rtl="0">
              <a:spcBef>
                <a:spcPts val="480"/>
              </a:spcBef>
              <a:spcAft>
                <a:spcPts val="0"/>
              </a:spcAft>
              <a:buSzPts val="2100"/>
              <a:buChar char="•"/>
              <a:defRPr/>
            </a:lvl3pPr>
            <a:lvl4pPr marL="1828800" lvl="3" indent="-361950" algn="ctr" rtl="0">
              <a:spcBef>
                <a:spcPts val="400"/>
              </a:spcBef>
              <a:spcAft>
                <a:spcPts val="0"/>
              </a:spcAft>
              <a:buSzPts val="2100"/>
              <a:buChar char="–"/>
              <a:defRPr/>
            </a:lvl4pPr>
            <a:lvl5pPr marL="2286000" lvl="4" indent="-361950" algn="ctr" rtl="0">
              <a:spcBef>
                <a:spcPts val="400"/>
              </a:spcBef>
              <a:spcAft>
                <a:spcPts val="0"/>
              </a:spcAft>
              <a:buSzPts val="2100"/>
              <a:buChar char="»"/>
              <a:defRPr/>
            </a:lvl5pPr>
            <a:lvl6pPr marL="2743200" lvl="5" indent="-361950" algn="ctr" rtl="0">
              <a:spcBef>
                <a:spcPts val="400"/>
              </a:spcBef>
              <a:spcAft>
                <a:spcPts val="0"/>
              </a:spcAft>
              <a:buSzPts val="2100"/>
              <a:buChar char="•"/>
              <a:defRPr/>
            </a:lvl6pPr>
            <a:lvl7pPr marL="3200400" lvl="6" indent="-361950" algn="ctr" rtl="0">
              <a:spcBef>
                <a:spcPts val="400"/>
              </a:spcBef>
              <a:spcAft>
                <a:spcPts val="0"/>
              </a:spcAft>
              <a:buSzPts val="2100"/>
              <a:buChar char="•"/>
              <a:defRPr/>
            </a:lvl7pPr>
            <a:lvl8pPr marL="3657600" lvl="7" indent="-361950" algn="ctr" rtl="0">
              <a:spcBef>
                <a:spcPts val="400"/>
              </a:spcBef>
              <a:spcAft>
                <a:spcPts val="0"/>
              </a:spcAft>
              <a:buSzPts val="2100"/>
              <a:buChar char="•"/>
              <a:defRPr/>
            </a:lvl8pPr>
            <a:lvl9pPr marL="4114800" lvl="8" indent="-361950" algn="ctr" rtl="0">
              <a:spcBef>
                <a:spcPts val="400"/>
              </a:spcBef>
              <a:spcAft>
                <a:spcPts val="0"/>
              </a:spcAft>
              <a:buSzPts val="2100"/>
              <a:buChar char="•"/>
              <a:defRPr/>
            </a:lvl9pPr>
          </a:lstStyle>
          <a:p>
            <a:endParaRPr/>
          </a:p>
        </p:txBody>
      </p:sp>
      <p:sp>
        <p:nvSpPr>
          <p:cNvPr id="103" name="Google Shape;103;p6"/>
          <p:cNvSpPr txBox="1">
            <a:spLocks noGrp="1"/>
          </p:cNvSpPr>
          <p:nvPr>
            <p:ph type="subTitle" idx="5"/>
          </p:nvPr>
        </p:nvSpPr>
        <p:spPr>
          <a:xfrm>
            <a:off x="2252075" y="6011875"/>
            <a:ext cx="3569100" cy="610800"/>
          </a:xfrm>
          <a:prstGeom prst="rect">
            <a:avLst/>
          </a:prstGeom>
        </p:spPr>
        <p:txBody>
          <a:bodyPr spcFirstLastPara="1" wrap="square" lIns="0" tIns="0" rIns="0" bIns="0" anchor="t" anchorCtr="0">
            <a:noAutofit/>
          </a:bodyPr>
          <a:lstStyle>
            <a:lvl1pPr lvl="0" algn="ctr">
              <a:spcBef>
                <a:spcPts val="640"/>
              </a:spcBef>
              <a:spcAft>
                <a:spcPts val="0"/>
              </a:spcAft>
              <a:buSzPts val="3200"/>
              <a:buFont typeface="Cardo"/>
              <a:buNone/>
              <a:defRPr sz="3200">
                <a:latin typeface="Cardo"/>
                <a:ea typeface="Cardo"/>
                <a:cs typeface="Cardo"/>
                <a:sym typeface="Cardo"/>
              </a:defRPr>
            </a:lvl1pPr>
            <a:lvl2pPr lvl="1">
              <a:spcBef>
                <a:spcPts val="560"/>
              </a:spcBef>
              <a:spcAft>
                <a:spcPts val="0"/>
              </a:spcAft>
              <a:buSzPts val="2100"/>
              <a:buNone/>
              <a:defRPr/>
            </a:lvl2pPr>
            <a:lvl3pPr lvl="2">
              <a:spcBef>
                <a:spcPts val="480"/>
              </a:spcBef>
              <a:spcAft>
                <a:spcPts val="0"/>
              </a:spcAft>
              <a:buSzPts val="2100"/>
              <a:buNone/>
              <a:defRPr/>
            </a:lvl3pPr>
            <a:lvl4pPr lvl="3">
              <a:spcBef>
                <a:spcPts val="400"/>
              </a:spcBef>
              <a:spcAft>
                <a:spcPts val="0"/>
              </a:spcAft>
              <a:buSzPts val="2100"/>
              <a:buNone/>
              <a:defRPr/>
            </a:lvl4pPr>
            <a:lvl5pPr lvl="4">
              <a:spcBef>
                <a:spcPts val="400"/>
              </a:spcBef>
              <a:spcAft>
                <a:spcPts val="0"/>
              </a:spcAft>
              <a:buSzPts val="2100"/>
              <a:buNone/>
              <a:defRPr/>
            </a:lvl5pPr>
            <a:lvl6pPr lvl="5">
              <a:spcBef>
                <a:spcPts val="400"/>
              </a:spcBef>
              <a:spcAft>
                <a:spcPts val="0"/>
              </a:spcAft>
              <a:buSzPts val="2100"/>
              <a:buNone/>
              <a:defRPr/>
            </a:lvl6pPr>
            <a:lvl7pPr lvl="6">
              <a:spcBef>
                <a:spcPts val="400"/>
              </a:spcBef>
              <a:spcAft>
                <a:spcPts val="0"/>
              </a:spcAft>
              <a:buSzPts val="2100"/>
              <a:buNone/>
              <a:defRPr/>
            </a:lvl7pPr>
            <a:lvl8pPr lvl="7">
              <a:spcBef>
                <a:spcPts val="400"/>
              </a:spcBef>
              <a:spcAft>
                <a:spcPts val="0"/>
              </a:spcAft>
              <a:buSzPts val="2100"/>
              <a:buNone/>
              <a:defRPr/>
            </a:lvl8pPr>
            <a:lvl9pPr lvl="8">
              <a:spcBef>
                <a:spcPts val="400"/>
              </a:spcBef>
              <a:spcAft>
                <a:spcPts val="0"/>
              </a:spcAft>
              <a:buSzPts val="2100"/>
              <a:buNone/>
              <a:defRPr/>
            </a:lvl9pPr>
          </a:lstStyle>
          <a:p>
            <a:endParaRPr/>
          </a:p>
        </p:txBody>
      </p:sp>
      <p:sp>
        <p:nvSpPr>
          <p:cNvPr id="104" name="Google Shape;104;p6"/>
          <p:cNvSpPr txBox="1">
            <a:spLocks noGrp="1"/>
          </p:cNvSpPr>
          <p:nvPr>
            <p:ph type="subTitle" idx="6"/>
          </p:nvPr>
        </p:nvSpPr>
        <p:spPr>
          <a:xfrm>
            <a:off x="7359463" y="6011875"/>
            <a:ext cx="3569100" cy="610800"/>
          </a:xfrm>
          <a:prstGeom prst="rect">
            <a:avLst/>
          </a:prstGeom>
        </p:spPr>
        <p:txBody>
          <a:bodyPr spcFirstLastPara="1" wrap="square" lIns="0" tIns="0" rIns="0" bIns="0" anchor="t" anchorCtr="0">
            <a:noAutofit/>
          </a:bodyPr>
          <a:lstStyle>
            <a:lvl1pPr lvl="0" algn="ctr" rtl="0">
              <a:spcBef>
                <a:spcPts val="640"/>
              </a:spcBef>
              <a:spcAft>
                <a:spcPts val="0"/>
              </a:spcAft>
              <a:buSzPts val="3200"/>
              <a:buFont typeface="Cardo"/>
              <a:buNone/>
              <a:defRPr sz="3200">
                <a:latin typeface="Cardo"/>
                <a:ea typeface="Cardo"/>
                <a:cs typeface="Cardo"/>
                <a:sym typeface="Cardo"/>
              </a:defRPr>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105" name="Google Shape;105;p6"/>
          <p:cNvSpPr txBox="1">
            <a:spLocks noGrp="1"/>
          </p:cNvSpPr>
          <p:nvPr>
            <p:ph type="subTitle" idx="7"/>
          </p:nvPr>
        </p:nvSpPr>
        <p:spPr>
          <a:xfrm>
            <a:off x="12466838" y="6011875"/>
            <a:ext cx="3569100" cy="610800"/>
          </a:xfrm>
          <a:prstGeom prst="rect">
            <a:avLst/>
          </a:prstGeom>
        </p:spPr>
        <p:txBody>
          <a:bodyPr spcFirstLastPara="1" wrap="square" lIns="0" tIns="0" rIns="0" bIns="0" anchor="t" anchorCtr="0">
            <a:noAutofit/>
          </a:bodyPr>
          <a:lstStyle>
            <a:lvl1pPr lvl="0" algn="ctr" rtl="0">
              <a:spcBef>
                <a:spcPts val="640"/>
              </a:spcBef>
              <a:spcAft>
                <a:spcPts val="0"/>
              </a:spcAft>
              <a:buSzPts val="3200"/>
              <a:buFont typeface="Cardo"/>
              <a:buNone/>
              <a:defRPr sz="3200">
                <a:latin typeface="Cardo"/>
                <a:ea typeface="Cardo"/>
                <a:cs typeface="Cardo"/>
                <a:sym typeface="Cardo"/>
              </a:defRPr>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Page">
  <p:cSld name="CUSTOM">
    <p:spTree>
      <p:nvGrpSpPr>
        <p:cNvPr id="1" name="Shape 106"/>
        <p:cNvGrpSpPr/>
        <p:nvPr/>
      </p:nvGrpSpPr>
      <p:grpSpPr>
        <a:xfrm>
          <a:off x="0" y="0"/>
          <a:ext cx="0" cy="0"/>
          <a:chOff x="0" y="0"/>
          <a:chExt cx="0" cy="0"/>
        </a:xfrm>
      </p:grpSpPr>
      <p:grpSp>
        <p:nvGrpSpPr>
          <p:cNvPr id="107" name="Google Shape;107;p7"/>
          <p:cNvGrpSpPr/>
          <p:nvPr/>
        </p:nvGrpSpPr>
        <p:grpSpPr>
          <a:xfrm>
            <a:off x="0" y="7056238"/>
            <a:ext cx="18288118" cy="3230782"/>
            <a:chOff x="0" y="-38100"/>
            <a:chExt cx="4816592" cy="850900"/>
          </a:xfrm>
        </p:grpSpPr>
        <p:sp>
          <p:nvSpPr>
            <p:cNvPr id="108" name="Google Shape;108;p7"/>
            <p:cNvSpPr/>
            <p:nvPr/>
          </p:nvSpPr>
          <p:spPr>
            <a:xfrm>
              <a:off x="0" y="0"/>
              <a:ext cx="4816592" cy="812800"/>
            </a:xfrm>
            <a:custGeom>
              <a:avLst/>
              <a:gdLst/>
              <a:ahLst/>
              <a:cxnLst/>
              <a:rect l="l" t="t" r="r" b="b"/>
              <a:pathLst>
                <a:path w="4816592" h="812800" extrusionOk="0">
                  <a:moveTo>
                    <a:pt x="0" y="0"/>
                  </a:moveTo>
                  <a:lnTo>
                    <a:pt x="4816592" y="0"/>
                  </a:lnTo>
                  <a:lnTo>
                    <a:pt x="4816592" y="812800"/>
                  </a:lnTo>
                  <a:lnTo>
                    <a:pt x="0" y="812800"/>
                  </a:lnTo>
                  <a:close/>
                </a:path>
              </a:pathLst>
            </a:custGeom>
            <a:solidFill>
              <a:srgbClr val="0F1A38"/>
            </a:solidFill>
            <a:ln>
              <a:noFill/>
            </a:ln>
          </p:spPr>
        </p:sp>
        <p:sp>
          <p:nvSpPr>
            <p:cNvPr id="109" name="Google Shape;109;p7"/>
            <p:cNvSpPr txBox="1"/>
            <p:nvPr/>
          </p:nvSpPr>
          <p:spPr>
            <a:xfrm>
              <a:off x="0" y="-38100"/>
              <a:ext cx="48165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0" name="Google Shape;110;p7"/>
          <p:cNvGrpSpPr/>
          <p:nvPr/>
        </p:nvGrpSpPr>
        <p:grpSpPr>
          <a:xfrm>
            <a:off x="6610335" y="884038"/>
            <a:ext cx="10863311" cy="8374443"/>
            <a:chOff x="0" y="-38100"/>
            <a:chExt cx="2861100" cy="2205600"/>
          </a:xfrm>
        </p:grpSpPr>
        <p:sp>
          <p:nvSpPr>
            <p:cNvPr id="111" name="Google Shape;111;p7"/>
            <p:cNvSpPr/>
            <p:nvPr/>
          </p:nvSpPr>
          <p:spPr>
            <a:xfrm>
              <a:off x="0" y="0"/>
              <a:ext cx="2861035" cy="2167467"/>
            </a:xfrm>
            <a:custGeom>
              <a:avLst/>
              <a:gdLst/>
              <a:ahLst/>
              <a:cxnLst/>
              <a:rect l="l" t="t" r="r" b="b"/>
              <a:pathLst>
                <a:path w="2861035" h="2167467" extrusionOk="0">
                  <a:moveTo>
                    <a:pt x="0" y="0"/>
                  </a:moveTo>
                  <a:lnTo>
                    <a:pt x="2861035" y="0"/>
                  </a:lnTo>
                  <a:lnTo>
                    <a:pt x="2861035" y="2167467"/>
                  </a:lnTo>
                  <a:lnTo>
                    <a:pt x="0" y="2167467"/>
                  </a:lnTo>
                  <a:close/>
                </a:path>
              </a:pathLst>
            </a:custGeom>
            <a:solidFill>
              <a:srgbClr val="FFFFFF"/>
            </a:solidFill>
            <a:ln>
              <a:noFill/>
            </a:ln>
          </p:spPr>
        </p:sp>
        <p:sp>
          <p:nvSpPr>
            <p:cNvPr id="112" name="Google Shape;112;p7"/>
            <p:cNvSpPr txBox="1"/>
            <p:nvPr/>
          </p:nvSpPr>
          <p:spPr>
            <a:xfrm>
              <a:off x="0" y="-38100"/>
              <a:ext cx="2861100" cy="2205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3" name="Google Shape;113;p7"/>
          <p:cNvGrpSpPr/>
          <p:nvPr/>
        </p:nvGrpSpPr>
        <p:grpSpPr>
          <a:xfrm>
            <a:off x="16506154" y="8455982"/>
            <a:ext cx="576369" cy="576369"/>
            <a:chOff x="0" y="0"/>
            <a:chExt cx="151800" cy="151800"/>
          </a:xfrm>
        </p:grpSpPr>
        <p:sp>
          <p:nvSpPr>
            <p:cNvPr id="114" name="Google Shape;114;p7"/>
            <p:cNvSpPr/>
            <p:nvPr/>
          </p:nvSpPr>
          <p:spPr>
            <a:xfrm>
              <a:off x="0" y="0"/>
              <a:ext cx="151687" cy="151687"/>
            </a:xfrm>
            <a:custGeom>
              <a:avLst/>
              <a:gdLst/>
              <a:ahLst/>
              <a:cxnLst/>
              <a:rect l="l" t="t" r="r" b="b"/>
              <a:pathLst>
                <a:path w="151687" h="151687" extrusionOk="0">
                  <a:moveTo>
                    <a:pt x="0" y="0"/>
                  </a:moveTo>
                  <a:lnTo>
                    <a:pt x="151687" y="0"/>
                  </a:lnTo>
                  <a:lnTo>
                    <a:pt x="151687" y="151687"/>
                  </a:lnTo>
                  <a:lnTo>
                    <a:pt x="0" y="151687"/>
                  </a:lnTo>
                  <a:close/>
                </a:path>
              </a:pathLst>
            </a:custGeom>
            <a:solidFill>
              <a:srgbClr val="0B6AE9"/>
            </a:solidFill>
            <a:ln>
              <a:noFill/>
            </a:ln>
          </p:spPr>
        </p:sp>
        <p:sp>
          <p:nvSpPr>
            <p:cNvPr id="115" name="Google Shape;115;p7"/>
            <p:cNvSpPr txBox="1"/>
            <p:nvPr/>
          </p:nvSpPr>
          <p:spPr>
            <a:xfrm>
              <a:off x="0" y="38100"/>
              <a:ext cx="151800" cy="1137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6" name="Google Shape;116;p7"/>
          <p:cNvGrpSpPr/>
          <p:nvPr/>
        </p:nvGrpSpPr>
        <p:grpSpPr>
          <a:xfrm>
            <a:off x="15575096" y="8455982"/>
            <a:ext cx="576369" cy="576369"/>
            <a:chOff x="0" y="0"/>
            <a:chExt cx="151800" cy="151800"/>
          </a:xfrm>
        </p:grpSpPr>
        <p:sp>
          <p:nvSpPr>
            <p:cNvPr id="117" name="Google Shape;117;p7"/>
            <p:cNvSpPr/>
            <p:nvPr/>
          </p:nvSpPr>
          <p:spPr>
            <a:xfrm>
              <a:off x="0" y="0"/>
              <a:ext cx="151687" cy="151687"/>
            </a:xfrm>
            <a:custGeom>
              <a:avLst/>
              <a:gdLst/>
              <a:ahLst/>
              <a:cxnLst/>
              <a:rect l="l" t="t" r="r" b="b"/>
              <a:pathLst>
                <a:path w="151687" h="151687" extrusionOk="0">
                  <a:moveTo>
                    <a:pt x="0" y="0"/>
                  </a:moveTo>
                  <a:lnTo>
                    <a:pt x="151687" y="0"/>
                  </a:lnTo>
                  <a:lnTo>
                    <a:pt x="151687" y="151687"/>
                  </a:lnTo>
                  <a:lnTo>
                    <a:pt x="0" y="151687"/>
                  </a:lnTo>
                  <a:close/>
                </a:path>
              </a:pathLst>
            </a:custGeom>
            <a:solidFill>
              <a:srgbClr val="0B6AE9"/>
            </a:solidFill>
            <a:ln>
              <a:noFill/>
            </a:ln>
          </p:spPr>
        </p:sp>
        <p:sp>
          <p:nvSpPr>
            <p:cNvPr id="118" name="Google Shape;118;p7"/>
            <p:cNvSpPr txBox="1"/>
            <p:nvPr/>
          </p:nvSpPr>
          <p:spPr>
            <a:xfrm>
              <a:off x="0" y="38100"/>
              <a:ext cx="151800" cy="1137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9" name="Google Shape;119;p7"/>
          <p:cNvGrpSpPr/>
          <p:nvPr/>
        </p:nvGrpSpPr>
        <p:grpSpPr>
          <a:xfrm>
            <a:off x="14644039" y="8455982"/>
            <a:ext cx="576369" cy="576369"/>
            <a:chOff x="0" y="0"/>
            <a:chExt cx="151800" cy="151800"/>
          </a:xfrm>
        </p:grpSpPr>
        <p:sp>
          <p:nvSpPr>
            <p:cNvPr id="120" name="Google Shape;120;p7"/>
            <p:cNvSpPr/>
            <p:nvPr/>
          </p:nvSpPr>
          <p:spPr>
            <a:xfrm>
              <a:off x="0" y="0"/>
              <a:ext cx="151687" cy="151687"/>
            </a:xfrm>
            <a:custGeom>
              <a:avLst/>
              <a:gdLst/>
              <a:ahLst/>
              <a:cxnLst/>
              <a:rect l="l" t="t" r="r" b="b"/>
              <a:pathLst>
                <a:path w="151687" h="151687" extrusionOk="0">
                  <a:moveTo>
                    <a:pt x="0" y="0"/>
                  </a:moveTo>
                  <a:lnTo>
                    <a:pt x="151687" y="0"/>
                  </a:lnTo>
                  <a:lnTo>
                    <a:pt x="151687" y="151687"/>
                  </a:lnTo>
                  <a:lnTo>
                    <a:pt x="0" y="151687"/>
                  </a:lnTo>
                  <a:close/>
                </a:path>
              </a:pathLst>
            </a:custGeom>
            <a:solidFill>
              <a:srgbClr val="0B6AE9"/>
            </a:solidFill>
            <a:ln>
              <a:noFill/>
            </a:ln>
          </p:spPr>
        </p:sp>
        <p:sp>
          <p:nvSpPr>
            <p:cNvPr id="121" name="Google Shape;121;p7"/>
            <p:cNvSpPr txBox="1"/>
            <p:nvPr/>
          </p:nvSpPr>
          <p:spPr>
            <a:xfrm>
              <a:off x="0" y="38100"/>
              <a:ext cx="151800" cy="1137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2" name="Google Shape;122;p7"/>
          <p:cNvSpPr txBox="1">
            <a:spLocks noGrp="1"/>
          </p:cNvSpPr>
          <p:nvPr>
            <p:ph type="subTitle" idx="1"/>
          </p:nvPr>
        </p:nvSpPr>
        <p:spPr>
          <a:xfrm>
            <a:off x="7233350" y="7298225"/>
            <a:ext cx="6317400" cy="858900"/>
          </a:xfrm>
          <a:prstGeom prst="rect">
            <a:avLst/>
          </a:prstGeom>
        </p:spPr>
        <p:txBody>
          <a:bodyPr spcFirstLastPara="1" wrap="square" lIns="0" tIns="0" rIns="0" bIns="0" anchor="t" anchorCtr="0">
            <a:noAutofit/>
          </a:bodyPr>
          <a:lstStyle>
            <a:lvl1pPr lvl="0">
              <a:spcBef>
                <a:spcPts val="640"/>
              </a:spcBef>
              <a:spcAft>
                <a:spcPts val="0"/>
              </a:spcAft>
              <a:buSzPts val="5500"/>
              <a:buNone/>
              <a:defRPr/>
            </a:lvl1pPr>
            <a:lvl2pPr lvl="1">
              <a:spcBef>
                <a:spcPts val="560"/>
              </a:spcBef>
              <a:spcAft>
                <a:spcPts val="0"/>
              </a:spcAft>
              <a:buSzPts val="2100"/>
              <a:buNone/>
              <a:defRPr/>
            </a:lvl2pPr>
            <a:lvl3pPr lvl="2">
              <a:spcBef>
                <a:spcPts val="480"/>
              </a:spcBef>
              <a:spcAft>
                <a:spcPts val="0"/>
              </a:spcAft>
              <a:buSzPts val="2100"/>
              <a:buNone/>
              <a:defRPr/>
            </a:lvl3pPr>
            <a:lvl4pPr lvl="3">
              <a:spcBef>
                <a:spcPts val="400"/>
              </a:spcBef>
              <a:spcAft>
                <a:spcPts val="0"/>
              </a:spcAft>
              <a:buSzPts val="2100"/>
              <a:buNone/>
              <a:defRPr/>
            </a:lvl4pPr>
            <a:lvl5pPr lvl="4">
              <a:spcBef>
                <a:spcPts val="400"/>
              </a:spcBef>
              <a:spcAft>
                <a:spcPts val="0"/>
              </a:spcAft>
              <a:buSzPts val="2100"/>
              <a:buNone/>
              <a:defRPr/>
            </a:lvl5pPr>
            <a:lvl6pPr lvl="5">
              <a:spcBef>
                <a:spcPts val="400"/>
              </a:spcBef>
              <a:spcAft>
                <a:spcPts val="0"/>
              </a:spcAft>
              <a:buSzPts val="2100"/>
              <a:buNone/>
              <a:defRPr/>
            </a:lvl6pPr>
            <a:lvl7pPr lvl="6">
              <a:spcBef>
                <a:spcPts val="400"/>
              </a:spcBef>
              <a:spcAft>
                <a:spcPts val="0"/>
              </a:spcAft>
              <a:buSzPts val="2100"/>
              <a:buNone/>
              <a:defRPr/>
            </a:lvl7pPr>
            <a:lvl8pPr lvl="7">
              <a:spcBef>
                <a:spcPts val="400"/>
              </a:spcBef>
              <a:spcAft>
                <a:spcPts val="0"/>
              </a:spcAft>
              <a:buSzPts val="2100"/>
              <a:buNone/>
              <a:defRPr/>
            </a:lvl8pPr>
            <a:lvl9pPr lvl="8">
              <a:spcBef>
                <a:spcPts val="400"/>
              </a:spcBef>
              <a:spcAft>
                <a:spcPts val="0"/>
              </a:spcAft>
              <a:buSzPts val="2100"/>
              <a:buNone/>
              <a:defRPr/>
            </a:lvl9pPr>
          </a:lstStyle>
          <a:p>
            <a:endParaRPr/>
          </a:p>
        </p:txBody>
      </p:sp>
      <p:sp>
        <p:nvSpPr>
          <p:cNvPr id="123" name="Google Shape;123;p7"/>
          <p:cNvSpPr txBox="1">
            <a:spLocks noGrp="1"/>
          </p:cNvSpPr>
          <p:nvPr>
            <p:ph type="title"/>
          </p:nvPr>
        </p:nvSpPr>
        <p:spPr>
          <a:xfrm>
            <a:off x="7233350" y="3271225"/>
            <a:ext cx="9122700" cy="3230700"/>
          </a:xfrm>
          <a:prstGeom prst="rect">
            <a:avLst/>
          </a:prstGeom>
        </p:spPr>
        <p:txBody>
          <a:bodyPr spcFirstLastPara="1" wrap="square" lIns="0" tIns="0" rIns="0" bIns="0" anchor="t" anchorCtr="0">
            <a:noAutofit/>
          </a:bodyPr>
          <a:lstStyle>
            <a:lvl1pPr lvl="0" algn="l">
              <a:spcBef>
                <a:spcPts val="0"/>
              </a:spcBef>
              <a:spcAft>
                <a:spcPts val="0"/>
              </a:spcAft>
              <a:buSzPts val="13300"/>
              <a:buNone/>
              <a:defRPr/>
            </a:lvl1pPr>
            <a:lvl2pPr lvl="1">
              <a:spcBef>
                <a:spcPts val="0"/>
              </a:spcBef>
              <a:spcAft>
                <a:spcPts val="0"/>
              </a:spcAft>
              <a:buSzPts val="13300"/>
              <a:buNone/>
              <a:defRPr/>
            </a:lvl2pPr>
            <a:lvl3pPr lvl="2">
              <a:spcBef>
                <a:spcPts val="0"/>
              </a:spcBef>
              <a:spcAft>
                <a:spcPts val="0"/>
              </a:spcAft>
              <a:buSzPts val="13300"/>
              <a:buNone/>
              <a:defRPr/>
            </a:lvl3pPr>
            <a:lvl4pPr lvl="3">
              <a:spcBef>
                <a:spcPts val="0"/>
              </a:spcBef>
              <a:spcAft>
                <a:spcPts val="0"/>
              </a:spcAft>
              <a:buSzPts val="13300"/>
              <a:buNone/>
              <a:defRPr/>
            </a:lvl4pPr>
            <a:lvl5pPr lvl="4">
              <a:spcBef>
                <a:spcPts val="0"/>
              </a:spcBef>
              <a:spcAft>
                <a:spcPts val="0"/>
              </a:spcAft>
              <a:buSzPts val="13300"/>
              <a:buNone/>
              <a:defRPr/>
            </a:lvl5pPr>
            <a:lvl6pPr lvl="5">
              <a:spcBef>
                <a:spcPts val="0"/>
              </a:spcBef>
              <a:spcAft>
                <a:spcPts val="0"/>
              </a:spcAft>
              <a:buSzPts val="13300"/>
              <a:buNone/>
              <a:defRPr/>
            </a:lvl6pPr>
            <a:lvl7pPr lvl="6">
              <a:spcBef>
                <a:spcPts val="0"/>
              </a:spcBef>
              <a:spcAft>
                <a:spcPts val="0"/>
              </a:spcAft>
              <a:buSzPts val="13300"/>
              <a:buNone/>
              <a:defRPr/>
            </a:lvl7pPr>
            <a:lvl8pPr lvl="7">
              <a:spcBef>
                <a:spcPts val="0"/>
              </a:spcBef>
              <a:spcAft>
                <a:spcPts val="0"/>
              </a:spcAft>
              <a:buSzPts val="13300"/>
              <a:buNone/>
              <a:defRPr/>
            </a:lvl8pPr>
            <a:lvl9pPr lvl="8">
              <a:spcBef>
                <a:spcPts val="0"/>
              </a:spcBef>
              <a:spcAft>
                <a:spcPts val="0"/>
              </a:spcAft>
              <a:buSzPts val="13300"/>
              <a:buNone/>
              <a:defRPr/>
            </a:lvl9pPr>
          </a:lstStyle>
          <a:p>
            <a:endParaRPr/>
          </a:p>
        </p:txBody>
      </p:sp>
      <p:sp>
        <p:nvSpPr>
          <p:cNvPr id="124" name="Google Shape;124;p7"/>
          <p:cNvSpPr txBox="1">
            <a:spLocks noGrp="1"/>
          </p:cNvSpPr>
          <p:nvPr>
            <p:ph type="body" idx="2"/>
          </p:nvPr>
        </p:nvSpPr>
        <p:spPr>
          <a:xfrm>
            <a:off x="7347850" y="1343600"/>
            <a:ext cx="3168300" cy="477300"/>
          </a:xfrm>
          <a:prstGeom prst="rect">
            <a:avLst/>
          </a:prstGeom>
        </p:spPr>
        <p:txBody>
          <a:bodyPr spcFirstLastPara="1" wrap="square" lIns="0" tIns="0" rIns="0" bIns="0" anchor="t" anchorCtr="0">
            <a:noAutofit/>
          </a:bodyPr>
          <a:lstStyle>
            <a:lvl1pPr marL="457200" lvl="0" indent="-361950">
              <a:spcBef>
                <a:spcPts val="640"/>
              </a:spcBef>
              <a:spcAft>
                <a:spcPts val="0"/>
              </a:spcAft>
              <a:buSzPts val="2100"/>
              <a:buChar char="•"/>
              <a:defRPr sz="2100"/>
            </a:lvl1pPr>
            <a:lvl2pPr marL="914400" lvl="1" indent="-361950">
              <a:spcBef>
                <a:spcPts val="560"/>
              </a:spcBef>
              <a:spcAft>
                <a:spcPts val="0"/>
              </a:spcAft>
              <a:buSzPts val="2100"/>
              <a:buChar char="–"/>
              <a:defRPr/>
            </a:lvl2pPr>
            <a:lvl3pPr marL="1371600" lvl="2" indent="-361950">
              <a:spcBef>
                <a:spcPts val="480"/>
              </a:spcBef>
              <a:spcAft>
                <a:spcPts val="0"/>
              </a:spcAft>
              <a:buSzPts val="2100"/>
              <a:buChar char="•"/>
              <a:defRPr/>
            </a:lvl3pPr>
            <a:lvl4pPr marL="1828800" lvl="3" indent="-361950">
              <a:spcBef>
                <a:spcPts val="400"/>
              </a:spcBef>
              <a:spcAft>
                <a:spcPts val="0"/>
              </a:spcAft>
              <a:buSzPts val="2100"/>
              <a:buChar char="–"/>
              <a:defRPr/>
            </a:lvl4pPr>
            <a:lvl5pPr marL="2286000" lvl="4" indent="-361950">
              <a:spcBef>
                <a:spcPts val="400"/>
              </a:spcBef>
              <a:spcAft>
                <a:spcPts val="0"/>
              </a:spcAft>
              <a:buSzPts val="2100"/>
              <a:buChar char="»"/>
              <a:defRPr/>
            </a:lvl5pPr>
            <a:lvl6pPr marL="2743200" lvl="5" indent="-361950">
              <a:spcBef>
                <a:spcPts val="400"/>
              </a:spcBef>
              <a:spcAft>
                <a:spcPts val="0"/>
              </a:spcAft>
              <a:buSzPts val="2100"/>
              <a:buChar char="•"/>
              <a:defRPr/>
            </a:lvl6pPr>
            <a:lvl7pPr marL="3200400" lvl="6" indent="-361950">
              <a:spcBef>
                <a:spcPts val="400"/>
              </a:spcBef>
              <a:spcAft>
                <a:spcPts val="0"/>
              </a:spcAft>
              <a:buSzPts val="2100"/>
              <a:buChar char="•"/>
              <a:defRPr/>
            </a:lvl7pPr>
            <a:lvl8pPr marL="3657600" lvl="7" indent="-361950">
              <a:spcBef>
                <a:spcPts val="400"/>
              </a:spcBef>
              <a:spcAft>
                <a:spcPts val="0"/>
              </a:spcAft>
              <a:buSzPts val="2100"/>
              <a:buChar char="•"/>
              <a:defRPr/>
            </a:lvl8pPr>
            <a:lvl9pPr marL="4114800" lvl="8" indent="-361950">
              <a:spcBef>
                <a:spcPts val="400"/>
              </a:spcBef>
              <a:spcAft>
                <a:spcPts val="0"/>
              </a:spcAft>
              <a:buSzPts val="2100"/>
              <a:buChar char="•"/>
              <a:defRPr/>
            </a:lvl9pPr>
          </a:lstStyle>
          <a:p>
            <a:endParaRPr/>
          </a:p>
        </p:txBody>
      </p:sp>
      <p:sp>
        <p:nvSpPr>
          <p:cNvPr id="125" name="Google Shape;125;p7"/>
          <p:cNvSpPr txBox="1">
            <a:spLocks noGrp="1"/>
          </p:cNvSpPr>
          <p:nvPr>
            <p:ph type="body" idx="3"/>
          </p:nvPr>
        </p:nvSpPr>
        <p:spPr>
          <a:xfrm>
            <a:off x="13836600" y="1343600"/>
            <a:ext cx="3168300" cy="477300"/>
          </a:xfrm>
          <a:prstGeom prst="rect">
            <a:avLst/>
          </a:prstGeom>
        </p:spPr>
        <p:txBody>
          <a:bodyPr spcFirstLastPara="1" wrap="square" lIns="0" tIns="0" rIns="0" bIns="0" anchor="t" anchorCtr="0">
            <a:noAutofit/>
          </a:bodyPr>
          <a:lstStyle>
            <a:lvl1pPr marL="457200" lvl="0" indent="-361950" algn="r" rtl="0">
              <a:spcBef>
                <a:spcPts val="640"/>
              </a:spcBef>
              <a:spcAft>
                <a:spcPts val="0"/>
              </a:spcAft>
              <a:buSzPts val="2100"/>
              <a:buChar char="•"/>
              <a:defRPr sz="2100"/>
            </a:lvl1pPr>
            <a:lvl2pPr marL="914400" lvl="1" indent="-361950" algn="r" rtl="0">
              <a:spcBef>
                <a:spcPts val="560"/>
              </a:spcBef>
              <a:spcAft>
                <a:spcPts val="0"/>
              </a:spcAft>
              <a:buSzPts val="2100"/>
              <a:buChar char="–"/>
              <a:defRPr/>
            </a:lvl2pPr>
            <a:lvl3pPr marL="1371600" lvl="2" indent="-361950" algn="r" rtl="0">
              <a:spcBef>
                <a:spcPts val="480"/>
              </a:spcBef>
              <a:spcAft>
                <a:spcPts val="0"/>
              </a:spcAft>
              <a:buSzPts val="2100"/>
              <a:buChar char="•"/>
              <a:defRPr/>
            </a:lvl3pPr>
            <a:lvl4pPr marL="1828800" lvl="3" indent="-361950" algn="r" rtl="0">
              <a:spcBef>
                <a:spcPts val="400"/>
              </a:spcBef>
              <a:spcAft>
                <a:spcPts val="0"/>
              </a:spcAft>
              <a:buSzPts val="2100"/>
              <a:buChar char="–"/>
              <a:defRPr/>
            </a:lvl4pPr>
            <a:lvl5pPr marL="2286000" lvl="4" indent="-361950" algn="r" rtl="0">
              <a:spcBef>
                <a:spcPts val="400"/>
              </a:spcBef>
              <a:spcAft>
                <a:spcPts val="0"/>
              </a:spcAft>
              <a:buSzPts val="2100"/>
              <a:buChar char="»"/>
              <a:defRPr/>
            </a:lvl5pPr>
            <a:lvl6pPr marL="2743200" lvl="5" indent="-361950" algn="r" rtl="0">
              <a:spcBef>
                <a:spcPts val="400"/>
              </a:spcBef>
              <a:spcAft>
                <a:spcPts val="0"/>
              </a:spcAft>
              <a:buSzPts val="2100"/>
              <a:buChar char="•"/>
              <a:defRPr/>
            </a:lvl6pPr>
            <a:lvl7pPr marL="3200400" lvl="6" indent="-361950" algn="r" rtl="0">
              <a:spcBef>
                <a:spcPts val="400"/>
              </a:spcBef>
              <a:spcAft>
                <a:spcPts val="0"/>
              </a:spcAft>
              <a:buSzPts val="2100"/>
              <a:buChar char="•"/>
              <a:defRPr/>
            </a:lvl7pPr>
            <a:lvl8pPr marL="3657600" lvl="7" indent="-361950" algn="r" rtl="0">
              <a:spcBef>
                <a:spcPts val="400"/>
              </a:spcBef>
              <a:spcAft>
                <a:spcPts val="0"/>
              </a:spcAft>
              <a:buSzPts val="2100"/>
              <a:buChar char="•"/>
              <a:defRPr/>
            </a:lvl8pPr>
            <a:lvl9pPr marL="4114800" lvl="8" indent="-361950" algn="r" rtl="0">
              <a:spcBef>
                <a:spcPts val="400"/>
              </a:spcBef>
              <a:spcAft>
                <a:spcPts val="0"/>
              </a:spcAft>
              <a:buSzPts val="2100"/>
              <a:buChar char="•"/>
              <a:defRPr/>
            </a:lvl9pPr>
          </a:lstStyle>
          <a:p>
            <a:endParaRPr/>
          </a:p>
        </p:txBody>
      </p:sp>
      <p:sp>
        <p:nvSpPr>
          <p:cNvPr id="126" name="Google Shape;126;p7"/>
          <p:cNvSpPr>
            <a:spLocks noGrp="1"/>
          </p:cNvSpPr>
          <p:nvPr>
            <p:ph type="pic" idx="4"/>
          </p:nvPr>
        </p:nvSpPr>
        <p:spPr>
          <a:xfrm>
            <a:off x="763425" y="1038250"/>
            <a:ext cx="5458500" cy="82203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7"/>
        <p:cNvGrpSpPr/>
        <p:nvPr/>
      </p:nvGrpSpPr>
      <p:grpSpPr>
        <a:xfrm>
          <a:off x="0" y="0"/>
          <a:ext cx="0" cy="0"/>
          <a:chOff x="0" y="0"/>
          <a:chExt cx="0" cy="0"/>
        </a:xfrm>
      </p:grpSpPr>
      <p:sp>
        <p:nvSpPr>
          <p:cNvPr id="128" name="Google Shape;128;p8"/>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3300"/>
              <a:buNone/>
              <a:defRPr/>
            </a:lvl2pPr>
            <a:lvl3pPr lvl="2">
              <a:spcBef>
                <a:spcPts val="0"/>
              </a:spcBef>
              <a:spcAft>
                <a:spcPts val="0"/>
              </a:spcAft>
              <a:buSzPts val="13300"/>
              <a:buNone/>
              <a:defRPr/>
            </a:lvl3pPr>
            <a:lvl4pPr lvl="3">
              <a:spcBef>
                <a:spcPts val="0"/>
              </a:spcBef>
              <a:spcAft>
                <a:spcPts val="0"/>
              </a:spcAft>
              <a:buSzPts val="13300"/>
              <a:buNone/>
              <a:defRPr/>
            </a:lvl4pPr>
            <a:lvl5pPr lvl="4">
              <a:spcBef>
                <a:spcPts val="0"/>
              </a:spcBef>
              <a:spcAft>
                <a:spcPts val="0"/>
              </a:spcAft>
              <a:buSzPts val="13300"/>
              <a:buNone/>
              <a:defRPr/>
            </a:lvl5pPr>
            <a:lvl6pPr lvl="5">
              <a:spcBef>
                <a:spcPts val="0"/>
              </a:spcBef>
              <a:spcAft>
                <a:spcPts val="0"/>
              </a:spcAft>
              <a:buSzPts val="13300"/>
              <a:buNone/>
              <a:defRPr/>
            </a:lvl6pPr>
            <a:lvl7pPr lvl="6">
              <a:spcBef>
                <a:spcPts val="0"/>
              </a:spcBef>
              <a:spcAft>
                <a:spcPts val="0"/>
              </a:spcAft>
              <a:buSzPts val="13300"/>
              <a:buNone/>
              <a:defRPr/>
            </a:lvl7pPr>
            <a:lvl8pPr lvl="7">
              <a:spcBef>
                <a:spcPts val="0"/>
              </a:spcBef>
              <a:spcAft>
                <a:spcPts val="0"/>
              </a:spcAft>
              <a:buSzPts val="13300"/>
              <a:buNone/>
              <a:defRPr/>
            </a:lvl8pPr>
            <a:lvl9pPr lvl="8">
              <a:spcBef>
                <a:spcPts val="0"/>
              </a:spcBef>
              <a:spcAft>
                <a:spcPts val="0"/>
              </a:spcAft>
              <a:buSzPts val="13300"/>
              <a:buNone/>
              <a:defRPr/>
            </a:lvl9pPr>
          </a:lstStyle>
          <a:p>
            <a:endParaRPr/>
          </a:p>
        </p:txBody>
      </p:sp>
      <p:sp>
        <p:nvSpPr>
          <p:cNvPr id="129" name="Google Shape;129;p8"/>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30" name="Google Shape;130;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3"/>
        <p:cNvGrpSpPr/>
        <p:nvPr/>
      </p:nvGrpSpPr>
      <p:grpSpPr>
        <a:xfrm>
          <a:off x="0" y="0"/>
          <a:ext cx="0" cy="0"/>
          <a:chOff x="0" y="0"/>
          <a:chExt cx="0" cy="0"/>
        </a:xfrm>
      </p:grpSpPr>
      <p:sp>
        <p:nvSpPr>
          <p:cNvPr id="134" name="Google Shape;134;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3300"/>
              <a:buNone/>
              <a:defRPr/>
            </a:lvl2pPr>
            <a:lvl3pPr lvl="2">
              <a:spcBef>
                <a:spcPts val="0"/>
              </a:spcBef>
              <a:spcAft>
                <a:spcPts val="0"/>
              </a:spcAft>
              <a:buSzPts val="13300"/>
              <a:buNone/>
              <a:defRPr/>
            </a:lvl3pPr>
            <a:lvl4pPr lvl="3">
              <a:spcBef>
                <a:spcPts val="0"/>
              </a:spcBef>
              <a:spcAft>
                <a:spcPts val="0"/>
              </a:spcAft>
              <a:buSzPts val="13300"/>
              <a:buNone/>
              <a:defRPr/>
            </a:lvl4pPr>
            <a:lvl5pPr lvl="4">
              <a:spcBef>
                <a:spcPts val="0"/>
              </a:spcBef>
              <a:spcAft>
                <a:spcPts val="0"/>
              </a:spcAft>
              <a:buSzPts val="13300"/>
              <a:buNone/>
              <a:defRPr/>
            </a:lvl5pPr>
            <a:lvl6pPr lvl="5">
              <a:spcBef>
                <a:spcPts val="0"/>
              </a:spcBef>
              <a:spcAft>
                <a:spcPts val="0"/>
              </a:spcAft>
              <a:buSzPts val="13300"/>
              <a:buNone/>
              <a:defRPr/>
            </a:lvl6pPr>
            <a:lvl7pPr lvl="6">
              <a:spcBef>
                <a:spcPts val="0"/>
              </a:spcBef>
              <a:spcAft>
                <a:spcPts val="0"/>
              </a:spcAft>
              <a:buSzPts val="13300"/>
              <a:buNone/>
              <a:defRPr/>
            </a:lvl7pPr>
            <a:lvl8pPr lvl="7">
              <a:spcBef>
                <a:spcPts val="0"/>
              </a:spcBef>
              <a:spcAft>
                <a:spcPts val="0"/>
              </a:spcAft>
              <a:buSzPts val="13300"/>
              <a:buNone/>
              <a:defRPr/>
            </a:lvl8pPr>
            <a:lvl9pPr lvl="8">
              <a:spcBef>
                <a:spcPts val="0"/>
              </a:spcBef>
              <a:spcAft>
                <a:spcPts val="0"/>
              </a:spcAft>
              <a:buSzPts val="13300"/>
              <a:buNone/>
              <a:defRPr/>
            </a:lvl9pPr>
          </a:lstStyle>
          <a:p>
            <a:endParaRPr/>
          </a:p>
        </p:txBody>
      </p:sp>
      <p:sp>
        <p:nvSpPr>
          <p:cNvPr id="135" name="Google Shape;135;p9"/>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6" name="Google Shape;136;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9"/>
        <p:cNvGrpSpPr/>
        <p:nvPr/>
      </p:nvGrpSpPr>
      <p:grpSpPr>
        <a:xfrm>
          <a:off x="0" y="0"/>
          <a:ext cx="0" cy="0"/>
          <a:chOff x="0" y="0"/>
          <a:chExt cx="0" cy="0"/>
        </a:xfrm>
      </p:grpSpPr>
      <p:sp>
        <p:nvSpPr>
          <p:cNvPr id="140" name="Google Shape;140;p10"/>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3300"/>
              <a:buNone/>
              <a:defRPr/>
            </a:lvl2pPr>
            <a:lvl3pPr lvl="2">
              <a:spcBef>
                <a:spcPts val="0"/>
              </a:spcBef>
              <a:spcAft>
                <a:spcPts val="0"/>
              </a:spcAft>
              <a:buSzPts val="13300"/>
              <a:buNone/>
              <a:defRPr/>
            </a:lvl3pPr>
            <a:lvl4pPr lvl="3">
              <a:spcBef>
                <a:spcPts val="0"/>
              </a:spcBef>
              <a:spcAft>
                <a:spcPts val="0"/>
              </a:spcAft>
              <a:buSzPts val="13300"/>
              <a:buNone/>
              <a:defRPr/>
            </a:lvl4pPr>
            <a:lvl5pPr lvl="4">
              <a:spcBef>
                <a:spcPts val="0"/>
              </a:spcBef>
              <a:spcAft>
                <a:spcPts val="0"/>
              </a:spcAft>
              <a:buSzPts val="13300"/>
              <a:buNone/>
              <a:defRPr/>
            </a:lvl5pPr>
            <a:lvl6pPr lvl="5">
              <a:spcBef>
                <a:spcPts val="0"/>
              </a:spcBef>
              <a:spcAft>
                <a:spcPts val="0"/>
              </a:spcAft>
              <a:buSzPts val="13300"/>
              <a:buNone/>
              <a:defRPr/>
            </a:lvl6pPr>
            <a:lvl7pPr lvl="6">
              <a:spcBef>
                <a:spcPts val="0"/>
              </a:spcBef>
              <a:spcAft>
                <a:spcPts val="0"/>
              </a:spcAft>
              <a:buSzPts val="13300"/>
              <a:buNone/>
              <a:defRPr/>
            </a:lvl7pPr>
            <a:lvl8pPr lvl="7">
              <a:spcBef>
                <a:spcPts val="0"/>
              </a:spcBef>
              <a:spcAft>
                <a:spcPts val="0"/>
              </a:spcAft>
              <a:buSzPts val="13300"/>
              <a:buNone/>
              <a:defRPr/>
            </a:lvl8pPr>
            <a:lvl9pPr lvl="8">
              <a:spcBef>
                <a:spcPts val="0"/>
              </a:spcBef>
              <a:spcAft>
                <a:spcPts val="0"/>
              </a:spcAft>
              <a:buSzPts val="13300"/>
              <a:buNone/>
              <a:defRPr/>
            </a:lvl9pPr>
          </a:lstStyle>
          <a:p>
            <a:endParaRPr/>
          </a:p>
        </p:txBody>
      </p:sp>
      <p:sp>
        <p:nvSpPr>
          <p:cNvPr id="141" name="Google Shape;141;p10"/>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142" name="Google Shape;142;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45"/>
        <p:cNvGrpSpPr/>
        <p:nvPr/>
      </p:nvGrpSpPr>
      <p:grpSpPr>
        <a:xfrm>
          <a:off x="0" y="0"/>
          <a:ext cx="0" cy="0"/>
          <a:chOff x="0" y="0"/>
          <a:chExt cx="0" cy="0"/>
        </a:xfrm>
      </p:grpSpPr>
      <p:sp>
        <p:nvSpPr>
          <p:cNvPr id="146" name="Google Shape;146;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3300"/>
              <a:buNone/>
              <a:defRPr/>
            </a:lvl2pPr>
            <a:lvl3pPr lvl="2">
              <a:spcBef>
                <a:spcPts val="0"/>
              </a:spcBef>
              <a:spcAft>
                <a:spcPts val="0"/>
              </a:spcAft>
              <a:buSzPts val="13300"/>
              <a:buNone/>
              <a:defRPr/>
            </a:lvl3pPr>
            <a:lvl4pPr lvl="3">
              <a:spcBef>
                <a:spcPts val="0"/>
              </a:spcBef>
              <a:spcAft>
                <a:spcPts val="0"/>
              </a:spcAft>
              <a:buSzPts val="13300"/>
              <a:buNone/>
              <a:defRPr/>
            </a:lvl4pPr>
            <a:lvl5pPr lvl="4">
              <a:spcBef>
                <a:spcPts val="0"/>
              </a:spcBef>
              <a:spcAft>
                <a:spcPts val="0"/>
              </a:spcAft>
              <a:buSzPts val="13300"/>
              <a:buNone/>
              <a:defRPr/>
            </a:lvl5pPr>
            <a:lvl6pPr lvl="5">
              <a:spcBef>
                <a:spcPts val="0"/>
              </a:spcBef>
              <a:spcAft>
                <a:spcPts val="0"/>
              </a:spcAft>
              <a:buSzPts val="13300"/>
              <a:buNone/>
              <a:defRPr/>
            </a:lvl6pPr>
            <a:lvl7pPr lvl="6">
              <a:spcBef>
                <a:spcPts val="0"/>
              </a:spcBef>
              <a:spcAft>
                <a:spcPts val="0"/>
              </a:spcAft>
              <a:buSzPts val="13300"/>
              <a:buNone/>
              <a:defRPr/>
            </a:lvl7pPr>
            <a:lvl8pPr lvl="7">
              <a:spcBef>
                <a:spcPts val="0"/>
              </a:spcBef>
              <a:spcAft>
                <a:spcPts val="0"/>
              </a:spcAft>
              <a:buSzPts val="13300"/>
              <a:buNone/>
              <a:defRPr/>
            </a:lvl8pPr>
            <a:lvl9pPr lvl="8">
              <a:spcBef>
                <a:spcPts val="0"/>
              </a:spcBef>
              <a:spcAft>
                <a:spcPts val="0"/>
              </a:spcAft>
              <a:buSzPts val="13300"/>
              <a:buNone/>
              <a:defRPr/>
            </a:lvl9pPr>
          </a:lstStyle>
          <a:p>
            <a:endParaRPr/>
          </a:p>
        </p:txBody>
      </p:sp>
      <p:sp>
        <p:nvSpPr>
          <p:cNvPr id="147" name="Google Shape;147;p11"/>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148" name="Google Shape;148;p11"/>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149" name="Google Shape;149;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1" name="Google Shape;151;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52"/>
        <p:cNvGrpSpPr/>
        <p:nvPr/>
      </p:nvGrpSpPr>
      <p:grpSpPr>
        <a:xfrm>
          <a:off x="0" y="0"/>
          <a:ext cx="0" cy="0"/>
          <a:chOff x="0" y="0"/>
          <a:chExt cx="0" cy="0"/>
        </a:xfrm>
      </p:grpSpPr>
      <p:sp>
        <p:nvSpPr>
          <p:cNvPr id="153" name="Google Shape;153;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3300"/>
              <a:buNone/>
              <a:defRPr/>
            </a:lvl2pPr>
            <a:lvl3pPr lvl="2">
              <a:spcBef>
                <a:spcPts val="0"/>
              </a:spcBef>
              <a:spcAft>
                <a:spcPts val="0"/>
              </a:spcAft>
              <a:buSzPts val="13300"/>
              <a:buNone/>
              <a:defRPr/>
            </a:lvl3pPr>
            <a:lvl4pPr lvl="3">
              <a:spcBef>
                <a:spcPts val="0"/>
              </a:spcBef>
              <a:spcAft>
                <a:spcPts val="0"/>
              </a:spcAft>
              <a:buSzPts val="13300"/>
              <a:buNone/>
              <a:defRPr/>
            </a:lvl4pPr>
            <a:lvl5pPr lvl="4">
              <a:spcBef>
                <a:spcPts val="0"/>
              </a:spcBef>
              <a:spcAft>
                <a:spcPts val="0"/>
              </a:spcAft>
              <a:buSzPts val="13300"/>
              <a:buNone/>
              <a:defRPr/>
            </a:lvl5pPr>
            <a:lvl6pPr lvl="5">
              <a:spcBef>
                <a:spcPts val="0"/>
              </a:spcBef>
              <a:spcAft>
                <a:spcPts val="0"/>
              </a:spcAft>
              <a:buSzPts val="13300"/>
              <a:buNone/>
              <a:defRPr/>
            </a:lvl6pPr>
            <a:lvl7pPr lvl="6">
              <a:spcBef>
                <a:spcPts val="0"/>
              </a:spcBef>
              <a:spcAft>
                <a:spcPts val="0"/>
              </a:spcAft>
              <a:buSzPts val="13300"/>
              <a:buNone/>
              <a:defRPr/>
            </a:lvl7pPr>
            <a:lvl8pPr lvl="7">
              <a:spcBef>
                <a:spcPts val="0"/>
              </a:spcBef>
              <a:spcAft>
                <a:spcPts val="0"/>
              </a:spcAft>
              <a:buSzPts val="13300"/>
              <a:buNone/>
              <a:defRPr/>
            </a:lvl8pPr>
            <a:lvl9pPr lvl="8">
              <a:spcBef>
                <a:spcPts val="0"/>
              </a:spcBef>
              <a:spcAft>
                <a:spcPts val="0"/>
              </a:spcAft>
              <a:buSzPts val="13300"/>
              <a:buNone/>
              <a:defRPr/>
            </a:lvl9pPr>
          </a:lstStyle>
          <a:p>
            <a:endParaRPr/>
          </a:p>
        </p:txBody>
      </p:sp>
      <p:sp>
        <p:nvSpPr>
          <p:cNvPr id="154" name="Google Shape;154;p12"/>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55" name="Google Shape;155;p12"/>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56" name="Google Shape;156;p12"/>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57" name="Google Shape;157;p12"/>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58" name="Google Shape;15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9" name="Google Shape;15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0" name="Google Shape;16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E7E7E7"/>
            </a:gs>
            <a:gs pos="100000">
              <a:srgbClr val="FFFFFF"/>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0" tIns="0" rIns="0" bIns="0" anchor="ctr" anchorCtr="0">
            <a:noAutofit/>
          </a:bodyPr>
          <a:lstStyle>
            <a:lvl1pPr marR="0" lvl="0" algn="ctr" rtl="0">
              <a:spcBef>
                <a:spcPts val="0"/>
              </a:spcBef>
              <a:spcAft>
                <a:spcPts val="0"/>
              </a:spcAft>
              <a:buClr>
                <a:srgbClr val="0F1A38"/>
              </a:buClr>
              <a:buSzPts val="13300"/>
              <a:buFont typeface="Cardo"/>
              <a:buNone/>
              <a:defRPr sz="13300" i="0" u="none" strike="noStrike" cap="none">
                <a:solidFill>
                  <a:srgbClr val="0F1A38"/>
                </a:solidFill>
                <a:latin typeface="Cardo"/>
                <a:ea typeface="Cardo"/>
                <a:cs typeface="Cardo"/>
                <a:sym typeface="Cardo"/>
              </a:defRPr>
            </a:lvl1pPr>
            <a:lvl2pPr lvl="1">
              <a:spcBef>
                <a:spcPts val="0"/>
              </a:spcBef>
              <a:spcAft>
                <a:spcPts val="0"/>
              </a:spcAft>
              <a:buSzPts val="13300"/>
              <a:buFont typeface="Cardo"/>
              <a:buNone/>
              <a:defRPr sz="13300">
                <a:latin typeface="Cardo"/>
                <a:ea typeface="Cardo"/>
                <a:cs typeface="Cardo"/>
                <a:sym typeface="Cardo"/>
              </a:defRPr>
            </a:lvl2pPr>
            <a:lvl3pPr lvl="2">
              <a:spcBef>
                <a:spcPts val="0"/>
              </a:spcBef>
              <a:spcAft>
                <a:spcPts val="0"/>
              </a:spcAft>
              <a:buSzPts val="13300"/>
              <a:buFont typeface="Cardo"/>
              <a:buNone/>
              <a:defRPr sz="13300">
                <a:latin typeface="Cardo"/>
                <a:ea typeface="Cardo"/>
                <a:cs typeface="Cardo"/>
                <a:sym typeface="Cardo"/>
              </a:defRPr>
            </a:lvl3pPr>
            <a:lvl4pPr lvl="3">
              <a:spcBef>
                <a:spcPts val="0"/>
              </a:spcBef>
              <a:spcAft>
                <a:spcPts val="0"/>
              </a:spcAft>
              <a:buSzPts val="13300"/>
              <a:buFont typeface="Cardo"/>
              <a:buNone/>
              <a:defRPr sz="13300">
                <a:latin typeface="Cardo"/>
                <a:ea typeface="Cardo"/>
                <a:cs typeface="Cardo"/>
                <a:sym typeface="Cardo"/>
              </a:defRPr>
            </a:lvl4pPr>
            <a:lvl5pPr lvl="4">
              <a:spcBef>
                <a:spcPts val="0"/>
              </a:spcBef>
              <a:spcAft>
                <a:spcPts val="0"/>
              </a:spcAft>
              <a:buSzPts val="13300"/>
              <a:buFont typeface="Cardo"/>
              <a:buNone/>
              <a:defRPr sz="13300">
                <a:latin typeface="Cardo"/>
                <a:ea typeface="Cardo"/>
                <a:cs typeface="Cardo"/>
                <a:sym typeface="Cardo"/>
              </a:defRPr>
            </a:lvl5pPr>
            <a:lvl6pPr lvl="5">
              <a:spcBef>
                <a:spcPts val="0"/>
              </a:spcBef>
              <a:spcAft>
                <a:spcPts val="0"/>
              </a:spcAft>
              <a:buSzPts val="13300"/>
              <a:buFont typeface="Cardo"/>
              <a:buNone/>
              <a:defRPr sz="13300">
                <a:latin typeface="Cardo"/>
                <a:ea typeface="Cardo"/>
                <a:cs typeface="Cardo"/>
                <a:sym typeface="Cardo"/>
              </a:defRPr>
            </a:lvl6pPr>
            <a:lvl7pPr lvl="6">
              <a:spcBef>
                <a:spcPts val="0"/>
              </a:spcBef>
              <a:spcAft>
                <a:spcPts val="0"/>
              </a:spcAft>
              <a:buSzPts val="13300"/>
              <a:buFont typeface="Cardo"/>
              <a:buNone/>
              <a:defRPr sz="13300">
                <a:latin typeface="Cardo"/>
                <a:ea typeface="Cardo"/>
                <a:cs typeface="Cardo"/>
                <a:sym typeface="Cardo"/>
              </a:defRPr>
            </a:lvl7pPr>
            <a:lvl8pPr lvl="7">
              <a:spcBef>
                <a:spcPts val="0"/>
              </a:spcBef>
              <a:spcAft>
                <a:spcPts val="0"/>
              </a:spcAft>
              <a:buSzPts val="13300"/>
              <a:buFont typeface="Cardo"/>
              <a:buNone/>
              <a:defRPr sz="13300">
                <a:latin typeface="Cardo"/>
                <a:ea typeface="Cardo"/>
                <a:cs typeface="Cardo"/>
                <a:sym typeface="Cardo"/>
              </a:defRPr>
            </a:lvl8pPr>
            <a:lvl9pPr lvl="8">
              <a:spcBef>
                <a:spcPts val="0"/>
              </a:spcBef>
              <a:spcAft>
                <a:spcPts val="0"/>
              </a:spcAft>
              <a:buSzPts val="13300"/>
              <a:buFont typeface="Cardo"/>
              <a:buNone/>
              <a:defRPr sz="13300">
                <a:latin typeface="Cardo"/>
                <a:ea typeface="Cardo"/>
                <a:cs typeface="Cardo"/>
                <a:sym typeface="Cardo"/>
              </a:defRPr>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0" tIns="0" rIns="0" bIns="0" anchor="t" anchorCtr="0">
            <a:noAutofit/>
          </a:bodyPr>
          <a:lstStyle>
            <a:lvl1pPr marL="457200" marR="0" lvl="0" indent="-577850" algn="l" rtl="0">
              <a:spcBef>
                <a:spcPts val="640"/>
              </a:spcBef>
              <a:spcAft>
                <a:spcPts val="0"/>
              </a:spcAft>
              <a:buClr>
                <a:srgbClr val="0F1A38"/>
              </a:buClr>
              <a:buSzPts val="5500"/>
              <a:buFont typeface="Inter"/>
              <a:buChar char="•"/>
              <a:defRPr sz="5500" i="0" u="none" strike="noStrike" cap="none">
                <a:solidFill>
                  <a:srgbClr val="0F1A38"/>
                </a:solidFill>
                <a:latin typeface="Inter"/>
                <a:ea typeface="Inter"/>
                <a:cs typeface="Inter"/>
                <a:sym typeface="Inter"/>
              </a:defRPr>
            </a:lvl1pPr>
            <a:lvl2pPr marL="914400" marR="0" lvl="1" indent="-361950" algn="l" rtl="0">
              <a:spcBef>
                <a:spcPts val="560"/>
              </a:spcBef>
              <a:spcAft>
                <a:spcPts val="0"/>
              </a:spcAft>
              <a:buClr>
                <a:srgbClr val="0F1A38"/>
              </a:buClr>
              <a:buSzPts val="2100"/>
              <a:buFont typeface="Inter"/>
              <a:buChar char="–"/>
              <a:defRPr sz="2100" i="0" u="none" strike="noStrike" cap="none">
                <a:solidFill>
                  <a:srgbClr val="0F1A38"/>
                </a:solidFill>
                <a:latin typeface="Inter"/>
                <a:ea typeface="Inter"/>
                <a:cs typeface="Inter"/>
                <a:sym typeface="Inter"/>
              </a:defRPr>
            </a:lvl2pPr>
            <a:lvl3pPr marL="1371600" marR="0" lvl="2" indent="-361950" algn="l" rtl="0">
              <a:spcBef>
                <a:spcPts val="480"/>
              </a:spcBef>
              <a:spcAft>
                <a:spcPts val="0"/>
              </a:spcAft>
              <a:buClr>
                <a:srgbClr val="0F1A38"/>
              </a:buClr>
              <a:buSzPts val="2100"/>
              <a:buFont typeface="Inter"/>
              <a:buChar char="•"/>
              <a:defRPr sz="2100" i="0" u="none" strike="noStrike" cap="none">
                <a:solidFill>
                  <a:srgbClr val="0F1A38"/>
                </a:solidFill>
                <a:latin typeface="Inter"/>
                <a:ea typeface="Inter"/>
                <a:cs typeface="Inter"/>
                <a:sym typeface="Inter"/>
              </a:defRPr>
            </a:lvl3pPr>
            <a:lvl4pPr marL="1828800" marR="0" lvl="3" indent="-361950" algn="l" rtl="0">
              <a:spcBef>
                <a:spcPts val="400"/>
              </a:spcBef>
              <a:spcAft>
                <a:spcPts val="0"/>
              </a:spcAft>
              <a:buClr>
                <a:srgbClr val="0F1A38"/>
              </a:buClr>
              <a:buSzPts val="2100"/>
              <a:buFont typeface="Inter"/>
              <a:buChar char="–"/>
              <a:defRPr sz="2100" i="0" u="none" strike="noStrike" cap="none">
                <a:solidFill>
                  <a:srgbClr val="0F1A38"/>
                </a:solidFill>
                <a:latin typeface="Inter"/>
                <a:ea typeface="Inter"/>
                <a:cs typeface="Inter"/>
                <a:sym typeface="Inter"/>
              </a:defRPr>
            </a:lvl4pPr>
            <a:lvl5pPr marL="2286000" marR="0" lvl="4" indent="-361950" algn="l" rtl="0">
              <a:spcBef>
                <a:spcPts val="400"/>
              </a:spcBef>
              <a:spcAft>
                <a:spcPts val="0"/>
              </a:spcAft>
              <a:buClr>
                <a:srgbClr val="0F1A38"/>
              </a:buClr>
              <a:buSzPts val="2100"/>
              <a:buFont typeface="Inter"/>
              <a:buChar char="»"/>
              <a:defRPr sz="2100" i="0" u="none" strike="noStrike" cap="none">
                <a:solidFill>
                  <a:srgbClr val="0F1A38"/>
                </a:solidFill>
                <a:latin typeface="Inter"/>
                <a:ea typeface="Inter"/>
                <a:cs typeface="Inter"/>
                <a:sym typeface="Inter"/>
              </a:defRPr>
            </a:lvl5pPr>
            <a:lvl6pPr marL="2743200" marR="0" lvl="5" indent="-361950" algn="l" rtl="0">
              <a:spcBef>
                <a:spcPts val="400"/>
              </a:spcBef>
              <a:spcAft>
                <a:spcPts val="0"/>
              </a:spcAft>
              <a:buClr>
                <a:srgbClr val="0F1A38"/>
              </a:buClr>
              <a:buSzPts val="2100"/>
              <a:buFont typeface="Inter"/>
              <a:buChar char="•"/>
              <a:defRPr sz="2100" i="0" u="none" strike="noStrike" cap="none">
                <a:solidFill>
                  <a:srgbClr val="0F1A38"/>
                </a:solidFill>
                <a:latin typeface="Inter"/>
                <a:ea typeface="Inter"/>
                <a:cs typeface="Inter"/>
                <a:sym typeface="Inter"/>
              </a:defRPr>
            </a:lvl6pPr>
            <a:lvl7pPr marL="3200400" marR="0" lvl="6" indent="-361950" algn="l" rtl="0">
              <a:spcBef>
                <a:spcPts val="400"/>
              </a:spcBef>
              <a:spcAft>
                <a:spcPts val="0"/>
              </a:spcAft>
              <a:buClr>
                <a:srgbClr val="0F1A38"/>
              </a:buClr>
              <a:buSzPts val="2100"/>
              <a:buFont typeface="Inter"/>
              <a:buChar char="•"/>
              <a:defRPr sz="2100" i="0" u="none" strike="noStrike" cap="none">
                <a:solidFill>
                  <a:srgbClr val="0F1A38"/>
                </a:solidFill>
                <a:latin typeface="Inter"/>
                <a:ea typeface="Inter"/>
                <a:cs typeface="Inter"/>
                <a:sym typeface="Inter"/>
              </a:defRPr>
            </a:lvl7pPr>
            <a:lvl8pPr marL="3657600" marR="0" lvl="7" indent="-361950" algn="l" rtl="0">
              <a:spcBef>
                <a:spcPts val="400"/>
              </a:spcBef>
              <a:spcAft>
                <a:spcPts val="0"/>
              </a:spcAft>
              <a:buClr>
                <a:srgbClr val="0F1A38"/>
              </a:buClr>
              <a:buSzPts val="2100"/>
              <a:buFont typeface="Inter"/>
              <a:buChar char="•"/>
              <a:defRPr sz="2100" i="0" u="none" strike="noStrike" cap="none">
                <a:solidFill>
                  <a:srgbClr val="0F1A38"/>
                </a:solidFill>
                <a:latin typeface="Inter"/>
                <a:ea typeface="Inter"/>
                <a:cs typeface="Inter"/>
                <a:sym typeface="Inter"/>
              </a:defRPr>
            </a:lvl8pPr>
            <a:lvl9pPr marL="4114800" marR="0" lvl="8" indent="-361950" algn="l" rtl="0">
              <a:spcBef>
                <a:spcPts val="400"/>
              </a:spcBef>
              <a:spcAft>
                <a:spcPts val="0"/>
              </a:spcAft>
              <a:buClr>
                <a:srgbClr val="0F1A38"/>
              </a:buClr>
              <a:buSzPts val="2100"/>
              <a:buFont typeface="Inter"/>
              <a:buChar char="•"/>
              <a:defRPr sz="2100" i="0" u="none" strike="noStrike" cap="none">
                <a:solidFill>
                  <a:srgbClr val="0F1A38"/>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E7E7E7"/>
            </a:gs>
            <a:gs pos="100000">
              <a:srgbClr val="FFFFFF"/>
            </a:gs>
          </a:gsLst>
          <a:lin ang="5400000" scaled="0"/>
        </a:gradFill>
        <a:effectLst/>
      </p:bgPr>
    </p:bg>
    <p:spTree>
      <p:nvGrpSpPr>
        <p:cNvPr id="1" name="Shape 195"/>
        <p:cNvGrpSpPr/>
        <p:nvPr/>
      </p:nvGrpSpPr>
      <p:grpSpPr>
        <a:xfrm>
          <a:off x="0" y="0"/>
          <a:ext cx="0" cy="0"/>
          <a:chOff x="0" y="0"/>
          <a:chExt cx="0" cy="0"/>
        </a:xfrm>
      </p:grpSpPr>
      <p:grpSp>
        <p:nvGrpSpPr>
          <p:cNvPr id="196" name="Google Shape;196;p18"/>
          <p:cNvGrpSpPr/>
          <p:nvPr/>
        </p:nvGrpSpPr>
        <p:grpSpPr>
          <a:xfrm>
            <a:off x="0" y="7056239"/>
            <a:ext cx="18288000" cy="3230761"/>
            <a:chOff x="0" y="-38100"/>
            <a:chExt cx="4816593" cy="850900"/>
          </a:xfrm>
        </p:grpSpPr>
        <p:sp>
          <p:nvSpPr>
            <p:cNvPr id="197" name="Google Shape;197;p18"/>
            <p:cNvSpPr/>
            <p:nvPr/>
          </p:nvSpPr>
          <p:spPr>
            <a:xfrm>
              <a:off x="0" y="0"/>
              <a:ext cx="4816592" cy="812800"/>
            </a:xfrm>
            <a:custGeom>
              <a:avLst/>
              <a:gdLst/>
              <a:ahLst/>
              <a:cxnLst/>
              <a:rect l="l" t="t" r="r" b="b"/>
              <a:pathLst>
                <a:path w="4816592" h="812800" extrusionOk="0">
                  <a:moveTo>
                    <a:pt x="0" y="0"/>
                  </a:moveTo>
                  <a:lnTo>
                    <a:pt x="4816592" y="0"/>
                  </a:lnTo>
                  <a:lnTo>
                    <a:pt x="4816592" y="812800"/>
                  </a:lnTo>
                  <a:lnTo>
                    <a:pt x="0" y="812800"/>
                  </a:lnTo>
                  <a:close/>
                </a:path>
              </a:pathLst>
            </a:custGeom>
            <a:solidFill>
              <a:srgbClr val="0F1A38"/>
            </a:solidFill>
            <a:ln>
              <a:noFill/>
            </a:ln>
          </p:spPr>
        </p:sp>
        <p:sp>
          <p:nvSpPr>
            <p:cNvPr id="198" name="Google Shape;198;p18"/>
            <p:cNvSpPr txBox="1"/>
            <p:nvPr/>
          </p:nvSpPr>
          <p:spPr>
            <a:xfrm>
              <a:off x="0" y="-38100"/>
              <a:ext cx="4816593"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99" name="Google Shape;199;p18"/>
          <p:cNvGrpSpPr/>
          <p:nvPr/>
        </p:nvGrpSpPr>
        <p:grpSpPr>
          <a:xfrm>
            <a:off x="6610335" y="884039"/>
            <a:ext cx="10862991" cy="8374261"/>
            <a:chOff x="0" y="-38100"/>
            <a:chExt cx="2861035" cy="2205567"/>
          </a:xfrm>
        </p:grpSpPr>
        <p:sp>
          <p:nvSpPr>
            <p:cNvPr id="200" name="Google Shape;200;p18"/>
            <p:cNvSpPr/>
            <p:nvPr/>
          </p:nvSpPr>
          <p:spPr>
            <a:xfrm>
              <a:off x="0" y="0"/>
              <a:ext cx="2861035" cy="2167467"/>
            </a:xfrm>
            <a:custGeom>
              <a:avLst/>
              <a:gdLst/>
              <a:ahLst/>
              <a:cxnLst/>
              <a:rect l="l" t="t" r="r" b="b"/>
              <a:pathLst>
                <a:path w="2861035" h="2167467" extrusionOk="0">
                  <a:moveTo>
                    <a:pt x="0" y="0"/>
                  </a:moveTo>
                  <a:lnTo>
                    <a:pt x="2861035" y="0"/>
                  </a:lnTo>
                  <a:lnTo>
                    <a:pt x="2861035" y="2167467"/>
                  </a:lnTo>
                  <a:lnTo>
                    <a:pt x="0" y="2167467"/>
                  </a:lnTo>
                  <a:close/>
                </a:path>
              </a:pathLst>
            </a:custGeom>
            <a:solidFill>
              <a:srgbClr val="FFFFFF"/>
            </a:solidFill>
            <a:ln>
              <a:noFill/>
            </a:ln>
          </p:spPr>
        </p:sp>
        <p:sp>
          <p:nvSpPr>
            <p:cNvPr id="201" name="Google Shape;201;p18"/>
            <p:cNvSpPr txBox="1"/>
            <p:nvPr/>
          </p:nvSpPr>
          <p:spPr>
            <a:xfrm>
              <a:off x="0" y="-38100"/>
              <a:ext cx="2861035" cy="2205567"/>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02" name="Google Shape;202;p18"/>
          <p:cNvSpPr txBox="1"/>
          <p:nvPr/>
        </p:nvSpPr>
        <p:spPr>
          <a:xfrm>
            <a:off x="7061080" y="3005692"/>
            <a:ext cx="9267300" cy="3263100"/>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13250" b="0" i="0" u="none" strike="noStrike" cap="none">
                <a:solidFill>
                  <a:srgbClr val="0F1A38"/>
                </a:solidFill>
                <a:latin typeface="Cardo"/>
                <a:ea typeface="Cardo"/>
                <a:cs typeface="Cardo"/>
                <a:sym typeface="Cardo"/>
              </a:rPr>
              <a:t>McKinsey Consulting </a:t>
            </a:r>
            <a:endParaRPr/>
          </a:p>
        </p:txBody>
      </p:sp>
      <p:sp>
        <p:nvSpPr>
          <p:cNvPr id="203" name="Google Shape;203;p18"/>
          <p:cNvSpPr txBox="1"/>
          <p:nvPr/>
        </p:nvSpPr>
        <p:spPr>
          <a:xfrm>
            <a:off x="7061080" y="7267575"/>
            <a:ext cx="6939361" cy="762471"/>
          </a:xfrm>
          <a:prstGeom prst="rect">
            <a:avLst/>
          </a:prstGeom>
          <a:noFill/>
          <a:ln>
            <a:noFill/>
          </a:ln>
        </p:spPr>
        <p:txBody>
          <a:bodyPr spcFirstLastPara="1" wrap="square" lIns="0" tIns="0" rIns="0" bIns="0" anchor="t" anchorCtr="0">
            <a:spAutoFit/>
          </a:bodyPr>
          <a:lstStyle/>
          <a:p>
            <a:pPr marL="0" marR="0" lvl="0" indent="0" algn="l" rtl="0">
              <a:lnSpc>
                <a:spcPct val="109001"/>
              </a:lnSpc>
              <a:spcBef>
                <a:spcPts val="0"/>
              </a:spcBef>
              <a:spcAft>
                <a:spcPts val="0"/>
              </a:spcAft>
              <a:buNone/>
            </a:pPr>
            <a:r>
              <a:rPr lang="en-US" sz="5488" b="0" i="0" u="none" strike="noStrike" cap="none">
                <a:solidFill>
                  <a:srgbClr val="0F1A38"/>
                </a:solidFill>
                <a:latin typeface="Inter Light"/>
                <a:ea typeface="Inter Light"/>
                <a:cs typeface="Inter Light"/>
                <a:sym typeface="Inter Light"/>
              </a:rPr>
              <a:t>Report Slides</a:t>
            </a:r>
            <a:endParaRPr/>
          </a:p>
        </p:txBody>
      </p:sp>
      <p:sp>
        <p:nvSpPr>
          <p:cNvPr id="204" name="Google Shape;204;p18"/>
          <p:cNvSpPr txBox="1"/>
          <p:nvPr/>
        </p:nvSpPr>
        <p:spPr>
          <a:xfrm>
            <a:off x="13117351" y="1333905"/>
            <a:ext cx="3964739" cy="274165"/>
          </a:xfrm>
          <a:prstGeom prst="rect">
            <a:avLst/>
          </a:prstGeom>
          <a:noFill/>
          <a:ln>
            <a:noFill/>
          </a:ln>
        </p:spPr>
        <p:txBody>
          <a:bodyPr spcFirstLastPara="1" wrap="square" lIns="0" tIns="0" rIns="0" bIns="0" anchor="t" anchorCtr="0">
            <a:spAutoFit/>
          </a:bodyPr>
          <a:lstStyle/>
          <a:p>
            <a:pPr marL="0" marR="0" lvl="0" indent="0" algn="r" rtl="0">
              <a:lnSpc>
                <a:spcPct val="102985"/>
              </a:lnSpc>
              <a:spcBef>
                <a:spcPts val="0"/>
              </a:spcBef>
              <a:spcAft>
                <a:spcPts val="0"/>
              </a:spcAft>
              <a:buNone/>
            </a:pPr>
            <a:r>
              <a:rPr lang="en-US" sz="2110" b="0" i="0" u="none" strike="noStrike" cap="none">
                <a:solidFill>
                  <a:srgbClr val="0F1A38"/>
                </a:solidFill>
                <a:latin typeface="Inter Light"/>
                <a:ea typeface="Inter Light"/>
                <a:cs typeface="Inter Light"/>
                <a:sym typeface="Inter Light"/>
              </a:rPr>
              <a:t>Date: dd/mm/yyyy</a:t>
            </a:r>
            <a:endParaRPr/>
          </a:p>
        </p:txBody>
      </p:sp>
      <p:sp>
        <p:nvSpPr>
          <p:cNvPr id="205" name="Google Shape;205;p18"/>
          <p:cNvSpPr txBox="1"/>
          <p:nvPr/>
        </p:nvSpPr>
        <p:spPr>
          <a:xfrm>
            <a:off x="7061080" y="1333905"/>
            <a:ext cx="3964739" cy="274165"/>
          </a:xfrm>
          <a:prstGeom prst="rect">
            <a:avLst/>
          </a:prstGeom>
          <a:noFill/>
          <a:ln>
            <a:noFill/>
          </a:ln>
        </p:spPr>
        <p:txBody>
          <a:bodyPr spcFirstLastPara="1" wrap="square" lIns="0" tIns="0" rIns="0" bIns="0" anchor="t" anchorCtr="0">
            <a:spAutoFit/>
          </a:bodyPr>
          <a:lstStyle/>
          <a:p>
            <a:pPr marL="0" marR="0" lvl="0" indent="0" algn="l" rtl="0">
              <a:lnSpc>
                <a:spcPct val="102985"/>
              </a:lnSpc>
              <a:spcBef>
                <a:spcPts val="0"/>
              </a:spcBef>
              <a:spcAft>
                <a:spcPts val="0"/>
              </a:spcAft>
              <a:buNone/>
            </a:pPr>
            <a:r>
              <a:rPr lang="en-US" sz="2110" b="0" i="0" u="none" strike="noStrike" cap="none">
                <a:solidFill>
                  <a:srgbClr val="0F1A38"/>
                </a:solidFill>
                <a:latin typeface="Inter Light"/>
                <a:ea typeface="Inter Light"/>
                <a:cs typeface="Inter Light"/>
                <a:sym typeface="Inter Light"/>
              </a:rPr>
              <a:t>Name Surname</a:t>
            </a:r>
            <a:endParaRPr/>
          </a:p>
        </p:txBody>
      </p:sp>
      <p:grpSp>
        <p:nvGrpSpPr>
          <p:cNvPr id="206" name="Google Shape;206;p18"/>
          <p:cNvGrpSpPr/>
          <p:nvPr/>
        </p:nvGrpSpPr>
        <p:grpSpPr>
          <a:xfrm>
            <a:off x="16506154" y="8455982"/>
            <a:ext cx="575936" cy="575936"/>
            <a:chOff x="0" y="0"/>
            <a:chExt cx="151687" cy="151687"/>
          </a:xfrm>
        </p:grpSpPr>
        <p:sp>
          <p:nvSpPr>
            <p:cNvPr id="207" name="Google Shape;207;p18"/>
            <p:cNvSpPr/>
            <p:nvPr/>
          </p:nvSpPr>
          <p:spPr>
            <a:xfrm>
              <a:off x="0" y="0"/>
              <a:ext cx="151687" cy="151687"/>
            </a:xfrm>
            <a:custGeom>
              <a:avLst/>
              <a:gdLst/>
              <a:ahLst/>
              <a:cxnLst/>
              <a:rect l="l" t="t" r="r" b="b"/>
              <a:pathLst>
                <a:path w="151687" h="151687" extrusionOk="0">
                  <a:moveTo>
                    <a:pt x="0" y="0"/>
                  </a:moveTo>
                  <a:lnTo>
                    <a:pt x="151687" y="0"/>
                  </a:lnTo>
                  <a:lnTo>
                    <a:pt x="151687" y="151687"/>
                  </a:lnTo>
                  <a:lnTo>
                    <a:pt x="0" y="151687"/>
                  </a:lnTo>
                  <a:close/>
                </a:path>
              </a:pathLst>
            </a:custGeom>
            <a:solidFill>
              <a:srgbClr val="0B6AE9"/>
            </a:solidFill>
            <a:ln>
              <a:noFill/>
            </a:ln>
          </p:spPr>
        </p:sp>
        <p:sp>
          <p:nvSpPr>
            <p:cNvPr id="208" name="Google Shape;208;p18"/>
            <p:cNvSpPr txBox="1"/>
            <p:nvPr/>
          </p:nvSpPr>
          <p:spPr>
            <a:xfrm>
              <a:off x="0" y="38100"/>
              <a:ext cx="151687" cy="11358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9" name="Google Shape;209;p18"/>
          <p:cNvGrpSpPr/>
          <p:nvPr/>
        </p:nvGrpSpPr>
        <p:grpSpPr>
          <a:xfrm>
            <a:off x="15575096" y="8455982"/>
            <a:ext cx="575936" cy="575936"/>
            <a:chOff x="0" y="0"/>
            <a:chExt cx="151687" cy="151687"/>
          </a:xfrm>
        </p:grpSpPr>
        <p:sp>
          <p:nvSpPr>
            <p:cNvPr id="210" name="Google Shape;210;p18"/>
            <p:cNvSpPr/>
            <p:nvPr/>
          </p:nvSpPr>
          <p:spPr>
            <a:xfrm>
              <a:off x="0" y="0"/>
              <a:ext cx="151687" cy="151687"/>
            </a:xfrm>
            <a:custGeom>
              <a:avLst/>
              <a:gdLst/>
              <a:ahLst/>
              <a:cxnLst/>
              <a:rect l="l" t="t" r="r" b="b"/>
              <a:pathLst>
                <a:path w="151687" h="151687" extrusionOk="0">
                  <a:moveTo>
                    <a:pt x="0" y="0"/>
                  </a:moveTo>
                  <a:lnTo>
                    <a:pt x="151687" y="0"/>
                  </a:lnTo>
                  <a:lnTo>
                    <a:pt x="151687" y="151687"/>
                  </a:lnTo>
                  <a:lnTo>
                    <a:pt x="0" y="151687"/>
                  </a:lnTo>
                  <a:close/>
                </a:path>
              </a:pathLst>
            </a:custGeom>
            <a:solidFill>
              <a:srgbClr val="0B6AE9"/>
            </a:solidFill>
            <a:ln>
              <a:noFill/>
            </a:ln>
          </p:spPr>
        </p:sp>
        <p:sp>
          <p:nvSpPr>
            <p:cNvPr id="211" name="Google Shape;211;p18"/>
            <p:cNvSpPr txBox="1"/>
            <p:nvPr/>
          </p:nvSpPr>
          <p:spPr>
            <a:xfrm>
              <a:off x="0" y="38100"/>
              <a:ext cx="151687" cy="11358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12" name="Google Shape;212;p18"/>
          <p:cNvGrpSpPr/>
          <p:nvPr/>
        </p:nvGrpSpPr>
        <p:grpSpPr>
          <a:xfrm>
            <a:off x="14644039" y="8455982"/>
            <a:ext cx="575936" cy="575936"/>
            <a:chOff x="0" y="0"/>
            <a:chExt cx="151687" cy="151687"/>
          </a:xfrm>
        </p:grpSpPr>
        <p:sp>
          <p:nvSpPr>
            <p:cNvPr id="213" name="Google Shape;213;p18"/>
            <p:cNvSpPr/>
            <p:nvPr/>
          </p:nvSpPr>
          <p:spPr>
            <a:xfrm>
              <a:off x="0" y="0"/>
              <a:ext cx="151687" cy="151687"/>
            </a:xfrm>
            <a:custGeom>
              <a:avLst/>
              <a:gdLst/>
              <a:ahLst/>
              <a:cxnLst/>
              <a:rect l="l" t="t" r="r" b="b"/>
              <a:pathLst>
                <a:path w="151687" h="151687" extrusionOk="0">
                  <a:moveTo>
                    <a:pt x="0" y="0"/>
                  </a:moveTo>
                  <a:lnTo>
                    <a:pt x="151687" y="0"/>
                  </a:lnTo>
                  <a:lnTo>
                    <a:pt x="151687" y="151687"/>
                  </a:lnTo>
                  <a:lnTo>
                    <a:pt x="0" y="151687"/>
                  </a:lnTo>
                  <a:close/>
                </a:path>
              </a:pathLst>
            </a:custGeom>
            <a:solidFill>
              <a:srgbClr val="0B6AE9"/>
            </a:solidFill>
            <a:ln>
              <a:noFill/>
            </a:ln>
          </p:spPr>
        </p:sp>
        <p:sp>
          <p:nvSpPr>
            <p:cNvPr id="214" name="Google Shape;214;p18"/>
            <p:cNvSpPr txBox="1"/>
            <p:nvPr/>
          </p:nvSpPr>
          <p:spPr>
            <a:xfrm>
              <a:off x="0" y="38100"/>
              <a:ext cx="151687" cy="11358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215" name="Google Shape;215;p18"/>
          <p:cNvPicPr preferRelativeResize="0"/>
          <p:nvPr/>
        </p:nvPicPr>
        <p:blipFill>
          <a:blip r:embed="rId3">
            <a:alphaModFix/>
          </a:blip>
          <a:stretch>
            <a:fillRect/>
          </a:stretch>
        </p:blipFill>
        <p:spPr>
          <a:xfrm>
            <a:off x="766101" y="1027150"/>
            <a:ext cx="5433574" cy="823271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pic>
        <p:nvPicPr>
          <p:cNvPr id="220" name="Google Shape;220;p19"/>
          <p:cNvPicPr preferRelativeResize="0"/>
          <p:nvPr/>
        </p:nvPicPr>
        <p:blipFill>
          <a:blip r:embed="rId3">
            <a:alphaModFix/>
          </a:blip>
          <a:stretch>
            <a:fillRect/>
          </a:stretch>
        </p:blipFill>
        <p:spPr>
          <a:xfrm>
            <a:off x="0" y="-40175"/>
            <a:ext cx="18288000" cy="10287000"/>
          </a:xfrm>
          <a:prstGeom prst="rect">
            <a:avLst/>
          </a:prstGeom>
          <a:noFill/>
          <a:ln>
            <a:noFill/>
          </a:ln>
        </p:spPr>
      </p:pic>
      <p:grpSp>
        <p:nvGrpSpPr>
          <p:cNvPr id="221" name="Google Shape;221;p19"/>
          <p:cNvGrpSpPr/>
          <p:nvPr/>
        </p:nvGrpSpPr>
        <p:grpSpPr>
          <a:xfrm>
            <a:off x="0" y="2985190"/>
            <a:ext cx="18288000" cy="7301810"/>
            <a:chOff x="0" y="0"/>
            <a:chExt cx="4816593" cy="1923111"/>
          </a:xfrm>
        </p:grpSpPr>
        <p:sp>
          <p:nvSpPr>
            <p:cNvPr id="222" name="Google Shape;222;p19"/>
            <p:cNvSpPr/>
            <p:nvPr/>
          </p:nvSpPr>
          <p:spPr>
            <a:xfrm>
              <a:off x="0" y="0"/>
              <a:ext cx="4816592" cy="1923111"/>
            </a:xfrm>
            <a:custGeom>
              <a:avLst/>
              <a:gdLst/>
              <a:ahLst/>
              <a:cxnLst/>
              <a:rect l="l" t="t" r="r" b="b"/>
              <a:pathLst>
                <a:path w="4816592" h="1923111" extrusionOk="0">
                  <a:moveTo>
                    <a:pt x="0" y="0"/>
                  </a:moveTo>
                  <a:lnTo>
                    <a:pt x="4816592" y="0"/>
                  </a:lnTo>
                  <a:lnTo>
                    <a:pt x="4816592" y="1923111"/>
                  </a:lnTo>
                  <a:lnTo>
                    <a:pt x="0" y="1923111"/>
                  </a:lnTo>
                  <a:close/>
                </a:path>
              </a:pathLst>
            </a:custGeom>
            <a:solidFill>
              <a:srgbClr val="0F1A38"/>
            </a:solidFill>
            <a:ln>
              <a:noFill/>
            </a:ln>
          </p:spPr>
        </p:sp>
        <p:sp>
          <p:nvSpPr>
            <p:cNvPr id="223" name="Google Shape;223;p19"/>
            <p:cNvSpPr txBox="1"/>
            <p:nvPr/>
          </p:nvSpPr>
          <p:spPr>
            <a:xfrm>
              <a:off x="0" y="38100"/>
              <a:ext cx="4816593" cy="1885011"/>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24" name="Google Shape;224;p19"/>
          <p:cNvGrpSpPr/>
          <p:nvPr/>
        </p:nvGrpSpPr>
        <p:grpSpPr>
          <a:xfrm>
            <a:off x="1852145" y="884039"/>
            <a:ext cx="4434743" cy="8374261"/>
            <a:chOff x="0" y="-38100"/>
            <a:chExt cx="1167998" cy="2205567"/>
          </a:xfrm>
        </p:grpSpPr>
        <p:sp>
          <p:nvSpPr>
            <p:cNvPr id="225" name="Google Shape;225;p19"/>
            <p:cNvSpPr/>
            <p:nvPr/>
          </p:nvSpPr>
          <p:spPr>
            <a:xfrm>
              <a:off x="0" y="0"/>
              <a:ext cx="1167998" cy="2167467"/>
            </a:xfrm>
            <a:custGeom>
              <a:avLst/>
              <a:gdLst/>
              <a:ahLst/>
              <a:cxnLst/>
              <a:rect l="l" t="t" r="r" b="b"/>
              <a:pathLst>
                <a:path w="1167998" h="2167467" extrusionOk="0">
                  <a:moveTo>
                    <a:pt x="0" y="0"/>
                  </a:moveTo>
                  <a:lnTo>
                    <a:pt x="1167998" y="0"/>
                  </a:lnTo>
                  <a:lnTo>
                    <a:pt x="1167998" y="2167467"/>
                  </a:lnTo>
                  <a:lnTo>
                    <a:pt x="0" y="2167467"/>
                  </a:lnTo>
                  <a:close/>
                </a:path>
              </a:pathLst>
            </a:custGeom>
            <a:solidFill>
              <a:srgbClr val="FFFFFF"/>
            </a:solidFill>
            <a:ln>
              <a:noFill/>
            </a:ln>
          </p:spPr>
        </p:sp>
        <p:sp>
          <p:nvSpPr>
            <p:cNvPr id="226" name="Google Shape;226;p19"/>
            <p:cNvSpPr txBox="1"/>
            <p:nvPr/>
          </p:nvSpPr>
          <p:spPr>
            <a:xfrm>
              <a:off x="0" y="-38100"/>
              <a:ext cx="1167998" cy="2205567"/>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27" name="Google Shape;227;p19"/>
          <p:cNvGrpSpPr/>
          <p:nvPr/>
        </p:nvGrpSpPr>
        <p:grpSpPr>
          <a:xfrm>
            <a:off x="6926628" y="884039"/>
            <a:ext cx="4434743" cy="8374261"/>
            <a:chOff x="0" y="-38100"/>
            <a:chExt cx="1167998" cy="2205567"/>
          </a:xfrm>
        </p:grpSpPr>
        <p:sp>
          <p:nvSpPr>
            <p:cNvPr id="228" name="Google Shape;228;p19"/>
            <p:cNvSpPr/>
            <p:nvPr/>
          </p:nvSpPr>
          <p:spPr>
            <a:xfrm>
              <a:off x="0" y="0"/>
              <a:ext cx="1167998" cy="2167467"/>
            </a:xfrm>
            <a:custGeom>
              <a:avLst/>
              <a:gdLst/>
              <a:ahLst/>
              <a:cxnLst/>
              <a:rect l="l" t="t" r="r" b="b"/>
              <a:pathLst>
                <a:path w="1167998" h="2167467" extrusionOk="0">
                  <a:moveTo>
                    <a:pt x="0" y="0"/>
                  </a:moveTo>
                  <a:lnTo>
                    <a:pt x="1167998" y="0"/>
                  </a:lnTo>
                  <a:lnTo>
                    <a:pt x="1167998" y="2167467"/>
                  </a:lnTo>
                  <a:lnTo>
                    <a:pt x="0" y="2167467"/>
                  </a:lnTo>
                  <a:close/>
                </a:path>
              </a:pathLst>
            </a:custGeom>
            <a:solidFill>
              <a:srgbClr val="FFFFFF"/>
            </a:solidFill>
            <a:ln>
              <a:noFill/>
            </a:ln>
          </p:spPr>
        </p:sp>
        <p:sp>
          <p:nvSpPr>
            <p:cNvPr id="229" name="Google Shape;229;p19"/>
            <p:cNvSpPr txBox="1"/>
            <p:nvPr/>
          </p:nvSpPr>
          <p:spPr>
            <a:xfrm>
              <a:off x="0" y="-38100"/>
              <a:ext cx="1167998" cy="2205567"/>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30" name="Google Shape;230;p19"/>
          <p:cNvGrpSpPr/>
          <p:nvPr/>
        </p:nvGrpSpPr>
        <p:grpSpPr>
          <a:xfrm>
            <a:off x="12001111" y="884039"/>
            <a:ext cx="4434743" cy="8374261"/>
            <a:chOff x="0" y="-38100"/>
            <a:chExt cx="1167998" cy="2205567"/>
          </a:xfrm>
        </p:grpSpPr>
        <p:sp>
          <p:nvSpPr>
            <p:cNvPr id="231" name="Google Shape;231;p19"/>
            <p:cNvSpPr/>
            <p:nvPr/>
          </p:nvSpPr>
          <p:spPr>
            <a:xfrm>
              <a:off x="0" y="0"/>
              <a:ext cx="1167998" cy="2167467"/>
            </a:xfrm>
            <a:custGeom>
              <a:avLst/>
              <a:gdLst/>
              <a:ahLst/>
              <a:cxnLst/>
              <a:rect l="l" t="t" r="r" b="b"/>
              <a:pathLst>
                <a:path w="1167998" h="2167467" extrusionOk="0">
                  <a:moveTo>
                    <a:pt x="0" y="0"/>
                  </a:moveTo>
                  <a:lnTo>
                    <a:pt x="1167998" y="0"/>
                  </a:lnTo>
                  <a:lnTo>
                    <a:pt x="1167998" y="2167467"/>
                  </a:lnTo>
                  <a:lnTo>
                    <a:pt x="0" y="2167467"/>
                  </a:lnTo>
                  <a:close/>
                </a:path>
              </a:pathLst>
            </a:custGeom>
            <a:solidFill>
              <a:srgbClr val="FFFFFF"/>
            </a:solidFill>
            <a:ln>
              <a:noFill/>
            </a:ln>
          </p:spPr>
        </p:sp>
        <p:sp>
          <p:nvSpPr>
            <p:cNvPr id="232" name="Google Shape;232;p19"/>
            <p:cNvSpPr txBox="1"/>
            <p:nvPr/>
          </p:nvSpPr>
          <p:spPr>
            <a:xfrm>
              <a:off x="0" y="-38100"/>
              <a:ext cx="1167998" cy="2205567"/>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233" name="Google Shape;233;p19"/>
          <p:cNvPicPr preferRelativeResize="0"/>
          <p:nvPr/>
        </p:nvPicPr>
        <p:blipFill rotWithShape="1">
          <a:blip r:embed="rId4">
            <a:alphaModFix/>
          </a:blip>
          <a:srcRect/>
          <a:stretch/>
        </p:blipFill>
        <p:spPr>
          <a:xfrm>
            <a:off x="2017055" y="1844729"/>
            <a:ext cx="4104925" cy="4104925"/>
          </a:xfrm>
          <a:prstGeom prst="rect">
            <a:avLst/>
          </a:prstGeom>
          <a:noFill/>
          <a:ln>
            <a:noFill/>
          </a:ln>
        </p:spPr>
      </p:pic>
      <p:pic>
        <p:nvPicPr>
          <p:cNvPr id="234" name="Google Shape;234;p19"/>
          <p:cNvPicPr preferRelativeResize="0"/>
          <p:nvPr/>
        </p:nvPicPr>
        <p:blipFill rotWithShape="1">
          <a:blip r:embed="rId5">
            <a:alphaModFix/>
          </a:blip>
          <a:srcRect/>
          <a:stretch/>
        </p:blipFill>
        <p:spPr>
          <a:xfrm>
            <a:off x="7091538" y="1844729"/>
            <a:ext cx="4104925" cy="4104925"/>
          </a:xfrm>
          <a:prstGeom prst="rect">
            <a:avLst/>
          </a:prstGeom>
          <a:noFill/>
          <a:ln>
            <a:noFill/>
          </a:ln>
        </p:spPr>
      </p:pic>
      <p:pic>
        <p:nvPicPr>
          <p:cNvPr id="235" name="Google Shape;235;p19"/>
          <p:cNvPicPr preferRelativeResize="0"/>
          <p:nvPr/>
        </p:nvPicPr>
        <p:blipFill rotWithShape="1">
          <a:blip r:embed="rId6">
            <a:alphaModFix/>
          </a:blip>
          <a:srcRect/>
          <a:stretch/>
        </p:blipFill>
        <p:spPr>
          <a:xfrm>
            <a:off x="12166020" y="1844729"/>
            <a:ext cx="4104925" cy="4104925"/>
          </a:xfrm>
          <a:prstGeom prst="rect">
            <a:avLst/>
          </a:prstGeom>
          <a:noFill/>
          <a:ln>
            <a:noFill/>
          </a:ln>
        </p:spPr>
      </p:pic>
      <p:sp>
        <p:nvSpPr>
          <p:cNvPr id="236" name="Google Shape;236;p19"/>
          <p:cNvSpPr txBox="1"/>
          <p:nvPr/>
        </p:nvSpPr>
        <p:spPr>
          <a:xfrm>
            <a:off x="2871698" y="6008902"/>
            <a:ext cx="2395636" cy="440505"/>
          </a:xfrm>
          <a:prstGeom prst="rect">
            <a:avLst/>
          </a:prstGeom>
          <a:noFill/>
          <a:ln>
            <a:noFill/>
          </a:ln>
        </p:spPr>
        <p:txBody>
          <a:bodyPr spcFirstLastPara="1" wrap="square" lIns="0" tIns="0" rIns="0" bIns="0" anchor="t" anchorCtr="0">
            <a:spAutoFit/>
          </a:bodyPr>
          <a:lstStyle/>
          <a:p>
            <a:pPr marL="0" marR="0" lvl="0" indent="0" algn="ctr" rtl="0">
              <a:lnSpc>
                <a:spcPct val="103000"/>
              </a:lnSpc>
              <a:spcBef>
                <a:spcPts val="0"/>
              </a:spcBef>
              <a:spcAft>
                <a:spcPts val="0"/>
              </a:spcAft>
              <a:buNone/>
            </a:pPr>
            <a:r>
              <a:rPr lang="en-US" sz="3200" b="0" i="0" u="none" strike="noStrike" cap="none">
                <a:solidFill>
                  <a:srgbClr val="0F1A38"/>
                </a:solidFill>
                <a:latin typeface="Cardo"/>
                <a:ea typeface="Cardo"/>
                <a:cs typeface="Cardo"/>
                <a:sym typeface="Cardo"/>
              </a:rPr>
              <a:t>Company A</a:t>
            </a:r>
            <a:endParaRPr/>
          </a:p>
        </p:txBody>
      </p:sp>
      <p:sp>
        <p:nvSpPr>
          <p:cNvPr id="237" name="Google Shape;237;p19"/>
          <p:cNvSpPr txBox="1"/>
          <p:nvPr/>
        </p:nvSpPr>
        <p:spPr>
          <a:xfrm>
            <a:off x="8010136" y="6008902"/>
            <a:ext cx="2267724" cy="440505"/>
          </a:xfrm>
          <a:prstGeom prst="rect">
            <a:avLst/>
          </a:prstGeom>
          <a:noFill/>
          <a:ln>
            <a:noFill/>
          </a:ln>
        </p:spPr>
        <p:txBody>
          <a:bodyPr spcFirstLastPara="1" wrap="square" lIns="0" tIns="0" rIns="0" bIns="0" anchor="t" anchorCtr="0">
            <a:spAutoFit/>
          </a:bodyPr>
          <a:lstStyle/>
          <a:p>
            <a:pPr marL="0" marR="0" lvl="0" indent="0" algn="ctr" rtl="0">
              <a:lnSpc>
                <a:spcPct val="103000"/>
              </a:lnSpc>
              <a:spcBef>
                <a:spcPts val="0"/>
              </a:spcBef>
              <a:spcAft>
                <a:spcPts val="0"/>
              </a:spcAft>
              <a:buNone/>
            </a:pPr>
            <a:r>
              <a:rPr lang="en-US" sz="3200" b="0" i="0" u="none" strike="noStrike" cap="none">
                <a:solidFill>
                  <a:srgbClr val="0F1A38"/>
                </a:solidFill>
                <a:latin typeface="Cardo"/>
                <a:ea typeface="Cardo"/>
                <a:cs typeface="Cardo"/>
                <a:sym typeface="Cardo"/>
              </a:rPr>
              <a:t>Company B</a:t>
            </a:r>
            <a:endParaRPr/>
          </a:p>
        </p:txBody>
      </p:sp>
      <p:sp>
        <p:nvSpPr>
          <p:cNvPr id="238" name="Google Shape;238;p19"/>
          <p:cNvSpPr txBox="1"/>
          <p:nvPr/>
        </p:nvSpPr>
        <p:spPr>
          <a:xfrm>
            <a:off x="13106400" y="6030731"/>
            <a:ext cx="2392105" cy="440505"/>
          </a:xfrm>
          <a:prstGeom prst="rect">
            <a:avLst/>
          </a:prstGeom>
          <a:noFill/>
          <a:ln>
            <a:noFill/>
          </a:ln>
        </p:spPr>
        <p:txBody>
          <a:bodyPr spcFirstLastPara="1" wrap="square" lIns="0" tIns="0" rIns="0" bIns="0" anchor="t" anchorCtr="0">
            <a:spAutoFit/>
          </a:bodyPr>
          <a:lstStyle/>
          <a:p>
            <a:pPr marL="0" marR="0" lvl="0" indent="0" algn="ctr" rtl="0">
              <a:lnSpc>
                <a:spcPct val="103000"/>
              </a:lnSpc>
              <a:spcBef>
                <a:spcPts val="0"/>
              </a:spcBef>
              <a:spcAft>
                <a:spcPts val="0"/>
              </a:spcAft>
              <a:buNone/>
            </a:pPr>
            <a:r>
              <a:rPr lang="en-US" sz="3200" b="0" i="0" u="none" strike="noStrike" cap="none">
                <a:solidFill>
                  <a:srgbClr val="0F1A38"/>
                </a:solidFill>
                <a:latin typeface="Cardo"/>
                <a:ea typeface="Cardo"/>
                <a:cs typeface="Cardo"/>
                <a:sym typeface="Cardo"/>
              </a:rPr>
              <a:t>Company C</a:t>
            </a:r>
            <a:endParaRPr/>
          </a:p>
        </p:txBody>
      </p:sp>
      <p:sp>
        <p:nvSpPr>
          <p:cNvPr id="239" name="Google Shape;239;p19"/>
          <p:cNvSpPr txBox="1"/>
          <p:nvPr/>
        </p:nvSpPr>
        <p:spPr>
          <a:xfrm>
            <a:off x="2087148" y="6799385"/>
            <a:ext cx="3964739" cy="1607665"/>
          </a:xfrm>
          <a:prstGeom prst="rect">
            <a:avLst/>
          </a:prstGeom>
          <a:noFill/>
          <a:ln>
            <a:noFill/>
          </a:ln>
        </p:spPr>
        <p:txBody>
          <a:bodyPr spcFirstLastPara="1" wrap="square" lIns="0" tIns="0" rIns="0" bIns="0" anchor="t" anchorCtr="0">
            <a:spAutoFit/>
          </a:bodyPr>
          <a:lstStyle/>
          <a:p>
            <a:pPr marL="0" marR="0" lvl="0" indent="0" algn="ctr" rtl="0">
              <a:lnSpc>
                <a:spcPct val="102985"/>
              </a:lnSpc>
              <a:spcBef>
                <a:spcPts val="0"/>
              </a:spcBef>
              <a:spcAft>
                <a:spcPts val="0"/>
              </a:spcAft>
              <a:buNone/>
            </a:pPr>
            <a:r>
              <a:rPr lang="en-US" sz="2110" b="0" i="0" u="none" strike="noStrike" cap="none">
                <a:solidFill>
                  <a:srgbClr val="0F1A38"/>
                </a:solidFill>
                <a:latin typeface="Inter Light"/>
                <a:ea typeface="Inter Light"/>
                <a:cs typeface="Inter Light"/>
                <a:sym typeface="Inter Light"/>
              </a:rPr>
              <a:t>Company A has a significant presence in the sector, with a market share of 35%, compared to 20% for [Competitor B] and 12% for [Competitor C].</a:t>
            </a:r>
            <a:endParaRPr/>
          </a:p>
        </p:txBody>
      </p:sp>
      <p:sp>
        <p:nvSpPr>
          <p:cNvPr id="240" name="Google Shape;240;p19"/>
          <p:cNvSpPr txBox="1"/>
          <p:nvPr/>
        </p:nvSpPr>
        <p:spPr>
          <a:xfrm>
            <a:off x="7161631" y="6799385"/>
            <a:ext cx="3964739" cy="1340965"/>
          </a:xfrm>
          <a:prstGeom prst="rect">
            <a:avLst/>
          </a:prstGeom>
          <a:noFill/>
          <a:ln>
            <a:noFill/>
          </a:ln>
        </p:spPr>
        <p:txBody>
          <a:bodyPr spcFirstLastPara="1" wrap="square" lIns="0" tIns="0" rIns="0" bIns="0" anchor="t" anchorCtr="0">
            <a:spAutoFit/>
          </a:bodyPr>
          <a:lstStyle/>
          <a:p>
            <a:pPr marL="0" marR="0" lvl="0" indent="0" algn="ctr" rtl="0">
              <a:lnSpc>
                <a:spcPct val="102985"/>
              </a:lnSpc>
              <a:spcBef>
                <a:spcPts val="0"/>
              </a:spcBef>
              <a:spcAft>
                <a:spcPts val="0"/>
              </a:spcAft>
              <a:buNone/>
            </a:pPr>
            <a:r>
              <a:rPr lang="en-US" sz="2110" b="0" i="0" u="none" strike="noStrike" cap="none">
                <a:solidFill>
                  <a:srgbClr val="0F1A38"/>
                </a:solidFill>
                <a:latin typeface="Inter Light"/>
                <a:ea typeface="Inter Light"/>
                <a:cs typeface="Inter Light"/>
                <a:sym typeface="Inter Light"/>
              </a:rPr>
              <a:t>Company B has a presence in the sector with a market share of 20%, compared to 35% for [Competitor A] and 12% for [Competitor C].</a:t>
            </a:r>
            <a:endParaRPr/>
          </a:p>
        </p:txBody>
      </p:sp>
      <p:sp>
        <p:nvSpPr>
          <p:cNvPr id="241" name="Google Shape;241;p19"/>
          <p:cNvSpPr txBox="1"/>
          <p:nvPr/>
        </p:nvSpPr>
        <p:spPr>
          <a:xfrm>
            <a:off x="12236114" y="6799385"/>
            <a:ext cx="3964739" cy="1340965"/>
          </a:xfrm>
          <a:prstGeom prst="rect">
            <a:avLst/>
          </a:prstGeom>
          <a:noFill/>
          <a:ln>
            <a:noFill/>
          </a:ln>
        </p:spPr>
        <p:txBody>
          <a:bodyPr spcFirstLastPara="1" wrap="square" lIns="0" tIns="0" rIns="0" bIns="0" anchor="t" anchorCtr="0">
            <a:spAutoFit/>
          </a:bodyPr>
          <a:lstStyle/>
          <a:p>
            <a:pPr marL="0" marR="0" lvl="0" indent="0" algn="ctr" rtl="0">
              <a:lnSpc>
                <a:spcPct val="102985"/>
              </a:lnSpc>
              <a:spcBef>
                <a:spcPts val="0"/>
              </a:spcBef>
              <a:spcAft>
                <a:spcPts val="0"/>
              </a:spcAft>
              <a:buNone/>
            </a:pPr>
            <a:r>
              <a:rPr lang="en-US" sz="2110" b="0" i="0" u="none" strike="noStrike" cap="none">
                <a:solidFill>
                  <a:srgbClr val="0F1A38"/>
                </a:solidFill>
                <a:latin typeface="Inter Light"/>
                <a:ea typeface="Inter Light"/>
                <a:cs typeface="Inter Light"/>
                <a:sym typeface="Inter Light"/>
              </a:rPr>
              <a:t>Company C has a presence in the sector with a market share of 12%, compared to 35% for [Competitor A] and 20% for [Competitor B].</a:t>
            </a:r>
            <a:endParaRPr/>
          </a:p>
        </p:txBody>
      </p:sp>
      <p:grpSp>
        <p:nvGrpSpPr>
          <p:cNvPr id="242" name="Google Shape;242;p19"/>
          <p:cNvGrpSpPr/>
          <p:nvPr/>
        </p:nvGrpSpPr>
        <p:grpSpPr>
          <a:xfrm>
            <a:off x="3806209" y="765392"/>
            <a:ext cx="526617" cy="526617"/>
            <a:chOff x="0" y="0"/>
            <a:chExt cx="138697" cy="138697"/>
          </a:xfrm>
        </p:grpSpPr>
        <p:sp>
          <p:nvSpPr>
            <p:cNvPr id="243" name="Google Shape;243;p19"/>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244" name="Google Shape;244;p19"/>
            <p:cNvSpPr txBox="1"/>
            <p:nvPr/>
          </p:nvSpPr>
          <p:spPr>
            <a:xfrm>
              <a:off x="0" y="38100"/>
              <a:ext cx="138697" cy="10059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45" name="Google Shape;245;p19"/>
          <p:cNvGrpSpPr/>
          <p:nvPr/>
        </p:nvGrpSpPr>
        <p:grpSpPr>
          <a:xfrm>
            <a:off x="8880692" y="765392"/>
            <a:ext cx="526617" cy="526617"/>
            <a:chOff x="0" y="0"/>
            <a:chExt cx="138697" cy="138697"/>
          </a:xfrm>
        </p:grpSpPr>
        <p:sp>
          <p:nvSpPr>
            <p:cNvPr id="246" name="Google Shape;246;p19"/>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247" name="Google Shape;247;p19"/>
            <p:cNvSpPr txBox="1"/>
            <p:nvPr/>
          </p:nvSpPr>
          <p:spPr>
            <a:xfrm>
              <a:off x="0" y="38100"/>
              <a:ext cx="138697" cy="10059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48" name="Google Shape;248;p19"/>
          <p:cNvGrpSpPr/>
          <p:nvPr/>
        </p:nvGrpSpPr>
        <p:grpSpPr>
          <a:xfrm>
            <a:off x="13955174" y="765392"/>
            <a:ext cx="526617" cy="526617"/>
            <a:chOff x="0" y="0"/>
            <a:chExt cx="138697" cy="138697"/>
          </a:xfrm>
        </p:grpSpPr>
        <p:sp>
          <p:nvSpPr>
            <p:cNvPr id="249" name="Google Shape;249;p19"/>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250" name="Google Shape;250;p19"/>
            <p:cNvSpPr txBox="1"/>
            <p:nvPr/>
          </p:nvSpPr>
          <p:spPr>
            <a:xfrm>
              <a:off x="0" y="38100"/>
              <a:ext cx="138697" cy="10059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E7E7E7"/>
            </a:gs>
            <a:gs pos="100000">
              <a:srgbClr val="FFFFFF"/>
            </a:gs>
          </a:gsLst>
          <a:lin ang="5400000" scaled="0"/>
        </a:gradFill>
        <a:effectLst/>
      </p:bgPr>
    </p:bg>
    <p:spTree>
      <p:nvGrpSpPr>
        <p:cNvPr id="1" name="Shape 254"/>
        <p:cNvGrpSpPr/>
        <p:nvPr/>
      </p:nvGrpSpPr>
      <p:grpSpPr>
        <a:xfrm>
          <a:off x="0" y="0"/>
          <a:ext cx="0" cy="0"/>
          <a:chOff x="0" y="0"/>
          <a:chExt cx="0" cy="0"/>
        </a:xfrm>
      </p:grpSpPr>
      <p:grpSp>
        <p:nvGrpSpPr>
          <p:cNvPr id="255" name="Google Shape;255;p20"/>
          <p:cNvGrpSpPr/>
          <p:nvPr/>
        </p:nvGrpSpPr>
        <p:grpSpPr>
          <a:xfrm>
            <a:off x="0" y="0"/>
            <a:ext cx="6310064" cy="10287000"/>
            <a:chOff x="0" y="0"/>
            <a:chExt cx="1661910" cy="2709333"/>
          </a:xfrm>
        </p:grpSpPr>
        <p:sp>
          <p:nvSpPr>
            <p:cNvPr id="256" name="Google Shape;256;p20"/>
            <p:cNvSpPr/>
            <p:nvPr/>
          </p:nvSpPr>
          <p:spPr>
            <a:xfrm>
              <a:off x="0" y="0"/>
              <a:ext cx="1661910" cy="2709333"/>
            </a:xfrm>
            <a:custGeom>
              <a:avLst/>
              <a:gdLst/>
              <a:ahLst/>
              <a:cxnLst/>
              <a:rect l="l" t="t" r="r" b="b"/>
              <a:pathLst>
                <a:path w="1661910" h="2709333" extrusionOk="0">
                  <a:moveTo>
                    <a:pt x="0" y="0"/>
                  </a:moveTo>
                  <a:lnTo>
                    <a:pt x="1661910" y="0"/>
                  </a:lnTo>
                  <a:lnTo>
                    <a:pt x="1661910" y="2709333"/>
                  </a:lnTo>
                  <a:lnTo>
                    <a:pt x="0" y="2709333"/>
                  </a:lnTo>
                  <a:close/>
                </a:path>
              </a:pathLst>
            </a:custGeom>
            <a:solidFill>
              <a:srgbClr val="0F1A38"/>
            </a:solidFill>
            <a:ln>
              <a:noFill/>
            </a:ln>
          </p:spPr>
        </p:sp>
        <p:sp>
          <p:nvSpPr>
            <p:cNvPr id="257" name="Google Shape;257;p20"/>
            <p:cNvSpPr txBox="1"/>
            <p:nvPr/>
          </p:nvSpPr>
          <p:spPr>
            <a:xfrm>
              <a:off x="0" y="38100"/>
              <a:ext cx="1661910" cy="2671233"/>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8" name="Google Shape;258;p20"/>
          <p:cNvSpPr txBox="1"/>
          <p:nvPr/>
        </p:nvSpPr>
        <p:spPr>
          <a:xfrm>
            <a:off x="331170" y="1699515"/>
            <a:ext cx="4614088" cy="1731010"/>
          </a:xfrm>
          <a:prstGeom prst="rect">
            <a:avLst/>
          </a:prstGeom>
          <a:noFill/>
          <a:ln>
            <a:noFill/>
          </a:ln>
        </p:spPr>
        <p:txBody>
          <a:bodyPr spcFirstLastPara="1" wrap="square" lIns="0" tIns="0" rIns="0" bIns="0" anchor="t" anchorCtr="0">
            <a:spAutoFit/>
          </a:bodyPr>
          <a:lstStyle/>
          <a:p>
            <a:pPr marL="0" marR="0" lvl="0" indent="0" algn="l" rtl="0">
              <a:lnSpc>
                <a:spcPct val="103000"/>
              </a:lnSpc>
              <a:spcBef>
                <a:spcPts val="0"/>
              </a:spcBef>
              <a:spcAft>
                <a:spcPts val="0"/>
              </a:spcAft>
              <a:buNone/>
            </a:pPr>
            <a:r>
              <a:rPr lang="en-US" sz="6500" b="0" i="0" u="none" strike="noStrike" cap="none">
                <a:solidFill>
                  <a:srgbClr val="FFFFFF"/>
                </a:solidFill>
                <a:latin typeface="Cardo"/>
                <a:ea typeface="Cardo"/>
                <a:cs typeface="Cardo"/>
                <a:sym typeface="Cardo"/>
              </a:rPr>
              <a:t>Executive Summary</a:t>
            </a:r>
            <a:endParaRPr/>
          </a:p>
        </p:txBody>
      </p:sp>
      <p:sp>
        <p:nvSpPr>
          <p:cNvPr id="259" name="Google Shape;259;p20"/>
          <p:cNvSpPr txBox="1"/>
          <p:nvPr/>
        </p:nvSpPr>
        <p:spPr>
          <a:xfrm>
            <a:off x="331170" y="4286025"/>
            <a:ext cx="5589026" cy="2207258"/>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00" b="0" i="0" u="none" strike="noStrike" cap="none">
                <a:solidFill>
                  <a:srgbClr val="FFFFFF"/>
                </a:solidFill>
                <a:latin typeface="Inter Light"/>
                <a:ea typeface="Inter Light"/>
                <a:cs typeface="Inter Light"/>
                <a:sym typeface="Inter Light"/>
              </a:rPr>
              <a:t>quis proident Lorem incididunt nostrud nulla anim occaecat nisi in cillum exercitation nulla ullamco mollit irure ipsum laborum consectetur aute minim pariatur anim culpa ipsum ut qui et non consequat et dolor labore nostrud exercitation occaecat anim voluptate voluptate officia ullamco fugiat velit dolore fugiat sunt pariatur ut esse aute aliquip enim magna aute quis sint non enim officia aute do pariatur deserunt officia in</a:t>
            </a:r>
            <a:endParaRPr/>
          </a:p>
        </p:txBody>
      </p:sp>
      <p:pic>
        <p:nvPicPr>
          <p:cNvPr id="260" name="Google Shape;260;p20"/>
          <p:cNvPicPr preferRelativeResize="0"/>
          <p:nvPr/>
        </p:nvPicPr>
        <p:blipFill rotWithShape="1">
          <a:blip r:embed="rId3">
            <a:alphaModFix/>
          </a:blip>
          <a:srcRect/>
          <a:stretch/>
        </p:blipFill>
        <p:spPr>
          <a:xfrm>
            <a:off x="6546595" y="54818"/>
            <a:ext cx="11686588" cy="10186890"/>
          </a:xfrm>
          <a:prstGeom prst="rect">
            <a:avLst/>
          </a:prstGeom>
          <a:noFill/>
          <a:ln>
            <a:noFill/>
          </a:ln>
        </p:spPr>
      </p:pic>
      <p:sp>
        <p:nvSpPr>
          <p:cNvPr id="261" name="Google Shape;261;p20"/>
          <p:cNvSpPr txBox="1"/>
          <p:nvPr/>
        </p:nvSpPr>
        <p:spPr>
          <a:xfrm>
            <a:off x="331170" y="7601381"/>
            <a:ext cx="5589000" cy="12807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00" b="0" i="0" u="none" strike="noStrike" cap="none">
                <a:solidFill>
                  <a:srgbClr val="FFFFFF"/>
                </a:solidFill>
                <a:latin typeface="Inter Light"/>
                <a:ea typeface="Inter Light"/>
                <a:cs typeface="Inter Light"/>
                <a:sym typeface="Inter Light"/>
              </a:rPr>
              <a:t>quis proident Lorem incididunt nostrud nulla anim occaecat nisi in cillum exercitation nulla ullamco mollit irure ipsum laborum consectetur aute minim pariatur anim culpa ipsum ut qui et non consequat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E7E7E7"/>
            </a:gs>
            <a:gs pos="100000">
              <a:srgbClr val="FFFFFF"/>
            </a:gs>
          </a:gsLst>
          <a:lin ang="5400000" scaled="0"/>
        </a:gradFill>
        <a:effectLst/>
      </p:bgPr>
    </p:bg>
    <p:spTree>
      <p:nvGrpSpPr>
        <p:cNvPr id="1" name="Shape 265"/>
        <p:cNvGrpSpPr/>
        <p:nvPr/>
      </p:nvGrpSpPr>
      <p:grpSpPr>
        <a:xfrm>
          <a:off x="0" y="0"/>
          <a:ext cx="0" cy="0"/>
          <a:chOff x="0" y="0"/>
          <a:chExt cx="0" cy="0"/>
        </a:xfrm>
      </p:grpSpPr>
      <p:pic>
        <p:nvPicPr>
          <p:cNvPr id="266" name="Google Shape;266;p21"/>
          <p:cNvPicPr preferRelativeResize="0"/>
          <p:nvPr/>
        </p:nvPicPr>
        <p:blipFill>
          <a:blip r:embed="rId3">
            <a:alphaModFix/>
          </a:blip>
          <a:stretch>
            <a:fillRect/>
          </a:stretch>
        </p:blipFill>
        <p:spPr>
          <a:xfrm>
            <a:off x="4548547" y="0"/>
            <a:ext cx="4113582" cy="10287001"/>
          </a:xfrm>
          <a:prstGeom prst="rect">
            <a:avLst/>
          </a:prstGeom>
          <a:noFill/>
          <a:ln>
            <a:noFill/>
          </a:ln>
        </p:spPr>
      </p:pic>
      <p:grpSp>
        <p:nvGrpSpPr>
          <p:cNvPr id="267" name="Google Shape;267;p21"/>
          <p:cNvGrpSpPr/>
          <p:nvPr/>
        </p:nvGrpSpPr>
        <p:grpSpPr>
          <a:xfrm>
            <a:off x="6605335" y="1028700"/>
            <a:ext cx="11682665" cy="8229600"/>
            <a:chOff x="0" y="0"/>
            <a:chExt cx="3076916" cy="2167467"/>
          </a:xfrm>
        </p:grpSpPr>
        <p:sp>
          <p:nvSpPr>
            <p:cNvPr id="268" name="Google Shape;268;p21"/>
            <p:cNvSpPr/>
            <p:nvPr/>
          </p:nvSpPr>
          <p:spPr>
            <a:xfrm>
              <a:off x="0" y="0"/>
              <a:ext cx="3076916" cy="2167467"/>
            </a:xfrm>
            <a:custGeom>
              <a:avLst/>
              <a:gdLst/>
              <a:ahLst/>
              <a:cxnLst/>
              <a:rect l="l" t="t" r="r" b="b"/>
              <a:pathLst>
                <a:path w="3076916" h="2167467" extrusionOk="0">
                  <a:moveTo>
                    <a:pt x="0" y="0"/>
                  </a:moveTo>
                  <a:lnTo>
                    <a:pt x="3076916" y="0"/>
                  </a:lnTo>
                  <a:lnTo>
                    <a:pt x="3076916" y="2167467"/>
                  </a:lnTo>
                  <a:lnTo>
                    <a:pt x="0" y="2167467"/>
                  </a:lnTo>
                  <a:close/>
                </a:path>
              </a:pathLst>
            </a:custGeom>
            <a:solidFill>
              <a:srgbClr val="0F1A38"/>
            </a:solidFill>
            <a:ln>
              <a:noFill/>
            </a:ln>
          </p:spPr>
        </p:sp>
        <p:sp>
          <p:nvSpPr>
            <p:cNvPr id="269" name="Google Shape;269;p21"/>
            <p:cNvSpPr txBox="1"/>
            <p:nvPr/>
          </p:nvSpPr>
          <p:spPr>
            <a:xfrm>
              <a:off x="0" y="38100"/>
              <a:ext cx="3076916" cy="212936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70" name="Google Shape;270;p21"/>
          <p:cNvCxnSpPr/>
          <p:nvPr/>
        </p:nvCxnSpPr>
        <p:spPr>
          <a:xfrm rot="10800000">
            <a:off x="18307050" y="3598604"/>
            <a:ext cx="0" cy="3617731"/>
          </a:xfrm>
          <a:prstGeom prst="straightConnector1">
            <a:avLst/>
          </a:prstGeom>
          <a:noFill/>
          <a:ln w="38100" cap="flat" cmpd="sng">
            <a:solidFill>
              <a:srgbClr val="FFFFFF"/>
            </a:solidFill>
            <a:prstDash val="solid"/>
            <a:round/>
            <a:headEnd type="none" w="sm" len="sm"/>
            <a:tailEnd type="none" w="sm" len="sm"/>
          </a:ln>
        </p:spPr>
      </p:cxnSp>
      <p:pic>
        <p:nvPicPr>
          <p:cNvPr id="271" name="Google Shape;271;p21"/>
          <p:cNvPicPr preferRelativeResize="0"/>
          <p:nvPr/>
        </p:nvPicPr>
        <p:blipFill rotWithShape="1">
          <a:blip r:embed="rId4">
            <a:alphaModFix/>
          </a:blip>
          <a:srcRect l="44348"/>
          <a:stretch/>
        </p:blipFill>
        <p:spPr>
          <a:xfrm>
            <a:off x="8110504" y="650"/>
            <a:ext cx="10176350" cy="10285701"/>
          </a:xfrm>
          <a:prstGeom prst="rect">
            <a:avLst/>
          </a:prstGeom>
          <a:noFill/>
          <a:ln>
            <a:noFill/>
          </a:ln>
        </p:spPr>
      </p:pic>
      <p:grpSp>
        <p:nvGrpSpPr>
          <p:cNvPr id="272" name="Google Shape;272;p21"/>
          <p:cNvGrpSpPr/>
          <p:nvPr/>
        </p:nvGrpSpPr>
        <p:grpSpPr>
          <a:xfrm>
            <a:off x="10970680" y="3345310"/>
            <a:ext cx="526617" cy="526617"/>
            <a:chOff x="0" y="0"/>
            <a:chExt cx="138697" cy="138697"/>
          </a:xfrm>
        </p:grpSpPr>
        <p:sp>
          <p:nvSpPr>
            <p:cNvPr id="273" name="Google Shape;273;p21"/>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274" name="Google Shape;274;p21"/>
            <p:cNvSpPr txBox="1"/>
            <p:nvPr/>
          </p:nvSpPr>
          <p:spPr>
            <a:xfrm>
              <a:off x="0" y="38100"/>
              <a:ext cx="138697" cy="10059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5" name="Google Shape;275;p21"/>
          <p:cNvSpPr txBox="1"/>
          <p:nvPr/>
        </p:nvSpPr>
        <p:spPr>
          <a:xfrm>
            <a:off x="10021311" y="2084245"/>
            <a:ext cx="2425357" cy="883285"/>
          </a:xfrm>
          <a:prstGeom prst="rect">
            <a:avLst/>
          </a:prstGeom>
          <a:noFill/>
          <a:ln>
            <a:noFill/>
          </a:ln>
        </p:spPr>
        <p:txBody>
          <a:bodyPr spcFirstLastPara="1" wrap="square" lIns="0" tIns="0" rIns="0" bIns="0" anchor="t" anchorCtr="0">
            <a:spAutoFit/>
          </a:bodyPr>
          <a:lstStyle/>
          <a:p>
            <a:pPr marL="0" marR="0" lvl="0" indent="0" algn="ctr" rtl="0">
              <a:lnSpc>
                <a:spcPct val="103000"/>
              </a:lnSpc>
              <a:spcBef>
                <a:spcPts val="0"/>
              </a:spcBef>
              <a:spcAft>
                <a:spcPts val="0"/>
              </a:spcAft>
              <a:buNone/>
            </a:pPr>
            <a:r>
              <a:rPr lang="en-US" sz="6500" b="0" i="0" u="none" strike="noStrike" cap="none">
                <a:solidFill>
                  <a:srgbClr val="FFFFFF"/>
                </a:solidFill>
                <a:latin typeface="Cardo"/>
                <a:ea typeface="Cardo"/>
                <a:cs typeface="Cardo"/>
                <a:sym typeface="Cardo"/>
              </a:rPr>
              <a:t>2000</a:t>
            </a:r>
            <a:endParaRPr/>
          </a:p>
        </p:txBody>
      </p:sp>
      <p:grpSp>
        <p:nvGrpSpPr>
          <p:cNvPr id="276" name="Google Shape;276;p21"/>
          <p:cNvGrpSpPr/>
          <p:nvPr/>
        </p:nvGrpSpPr>
        <p:grpSpPr>
          <a:xfrm>
            <a:off x="15783313" y="3345310"/>
            <a:ext cx="526617" cy="526617"/>
            <a:chOff x="0" y="0"/>
            <a:chExt cx="138697" cy="138697"/>
          </a:xfrm>
        </p:grpSpPr>
        <p:sp>
          <p:nvSpPr>
            <p:cNvPr id="277" name="Google Shape;277;p21"/>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278" name="Google Shape;278;p21"/>
            <p:cNvSpPr txBox="1"/>
            <p:nvPr/>
          </p:nvSpPr>
          <p:spPr>
            <a:xfrm>
              <a:off x="0" y="38100"/>
              <a:ext cx="138697" cy="10059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9" name="Google Shape;279;p21"/>
          <p:cNvSpPr txBox="1"/>
          <p:nvPr/>
        </p:nvSpPr>
        <p:spPr>
          <a:xfrm>
            <a:off x="14833943" y="2084245"/>
            <a:ext cx="2425357" cy="883285"/>
          </a:xfrm>
          <a:prstGeom prst="rect">
            <a:avLst/>
          </a:prstGeom>
          <a:noFill/>
          <a:ln>
            <a:noFill/>
          </a:ln>
        </p:spPr>
        <p:txBody>
          <a:bodyPr spcFirstLastPara="1" wrap="square" lIns="0" tIns="0" rIns="0" bIns="0" anchor="t" anchorCtr="0">
            <a:spAutoFit/>
          </a:bodyPr>
          <a:lstStyle/>
          <a:p>
            <a:pPr marL="0" marR="0" lvl="0" indent="0" algn="ctr" rtl="0">
              <a:lnSpc>
                <a:spcPct val="103000"/>
              </a:lnSpc>
              <a:spcBef>
                <a:spcPts val="0"/>
              </a:spcBef>
              <a:spcAft>
                <a:spcPts val="0"/>
              </a:spcAft>
              <a:buNone/>
            </a:pPr>
            <a:r>
              <a:rPr lang="en-US" sz="6500" b="0" i="0" u="none" strike="noStrike" cap="none">
                <a:solidFill>
                  <a:srgbClr val="FFFFFF"/>
                </a:solidFill>
                <a:latin typeface="Cardo"/>
                <a:ea typeface="Cardo"/>
                <a:cs typeface="Cardo"/>
                <a:sym typeface="Cardo"/>
              </a:rPr>
              <a:t>2005</a:t>
            </a:r>
            <a:endParaRPr/>
          </a:p>
        </p:txBody>
      </p:sp>
      <p:sp>
        <p:nvSpPr>
          <p:cNvPr id="280" name="Google Shape;280;p21"/>
          <p:cNvSpPr txBox="1"/>
          <p:nvPr/>
        </p:nvSpPr>
        <p:spPr>
          <a:xfrm>
            <a:off x="10076068" y="4326899"/>
            <a:ext cx="2315841" cy="807565"/>
          </a:xfrm>
          <a:prstGeom prst="rect">
            <a:avLst/>
          </a:prstGeom>
          <a:noFill/>
          <a:ln>
            <a:noFill/>
          </a:ln>
        </p:spPr>
        <p:txBody>
          <a:bodyPr spcFirstLastPara="1" wrap="square" lIns="0" tIns="0" rIns="0" bIns="0" anchor="t" anchorCtr="0">
            <a:spAutoFit/>
          </a:bodyPr>
          <a:lstStyle/>
          <a:p>
            <a:pPr marL="0" marR="0" lvl="0" indent="0" algn="ctr" rtl="0">
              <a:lnSpc>
                <a:spcPct val="102985"/>
              </a:lnSpc>
              <a:spcBef>
                <a:spcPts val="0"/>
              </a:spcBef>
              <a:spcAft>
                <a:spcPts val="0"/>
              </a:spcAft>
              <a:buNone/>
            </a:pPr>
            <a:r>
              <a:rPr lang="en-US" sz="2110" b="0" i="0" u="none" strike="noStrike" cap="none">
                <a:solidFill>
                  <a:srgbClr val="FFFFFF"/>
                </a:solidFill>
                <a:latin typeface="Inter Light"/>
                <a:ea typeface="Inter Light"/>
                <a:cs typeface="Inter Light"/>
                <a:sym typeface="Inter Light"/>
              </a:rPr>
              <a:t>Briefly elaborate on what you want to discuss.</a:t>
            </a:r>
            <a:endParaRPr/>
          </a:p>
        </p:txBody>
      </p:sp>
      <p:sp>
        <p:nvSpPr>
          <p:cNvPr id="281" name="Google Shape;281;p21"/>
          <p:cNvSpPr txBox="1"/>
          <p:nvPr/>
        </p:nvSpPr>
        <p:spPr>
          <a:xfrm>
            <a:off x="14833943" y="4448273"/>
            <a:ext cx="2315841" cy="807565"/>
          </a:xfrm>
          <a:prstGeom prst="rect">
            <a:avLst/>
          </a:prstGeom>
          <a:noFill/>
          <a:ln>
            <a:noFill/>
          </a:ln>
        </p:spPr>
        <p:txBody>
          <a:bodyPr spcFirstLastPara="1" wrap="square" lIns="0" tIns="0" rIns="0" bIns="0" anchor="t" anchorCtr="0">
            <a:spAutoFit/>
          </a:bodyPr>
          <a:lstStyle/>
          <a:p>
            <a:pPr marL="0" marR="0" lvl="0" indent="0" algn="ctr" rtl="0">
              <a:lnSpc>
                <a:spcPct val="102985"/>
              </a:lnSpc>
              <a:spcBef>
                <a:spcPts val="0"/>
              </a:spcBef>
              <a:spcAft>
                <a:spcPts val="0"/>
              </a:spcAft>
              <a:buNone/>
            </a:pPr>
            <a:r>
              <a:rPr lang="en-US" sz="2110" b="0" i="0" u="none" strike="noStrike" cap="none">
                <a:solidFill>
                  <a:srgbClr val="FFFFFF"/>
                </a:solidFill>
                <a:latin typeface="Inter Light"/>
                <a:ea typeface="Inter Light"/>
                <a:cs typeface="Inter Light"/>
                <a:sym typeface="Inter Light"/>
              </a:rPr>
              <a:t>Briefly elaborate on what you want to discuss.</a:t>
            </a:r>
            <a:endParaRPr/>
          </a:p>
        </p:txBody>
      </p:sp>
      <p:grpSp>
        <p:nvGrpSpPr>
          <p:cNvPr id="282" name="Google Shape;282;p21"/>
          <p:cNvGrpSpPr/>
          <p:nvPr/>
        </p:nvGrpSpPr>
        <p:grpSpPr>
          <a:xfrm>
            <a:off x="13573113" y="6943991"/>
            <a:ext cx="526617" cy="526617"/>
            <a:chOff x="0" y="0"/>
            <a:chExt cx="138697" cy="138697"/>
          </a:xfrm>
        </p:grpSpPr>
        <p:sp>
          <p:nvSpPr>
            <p:cNvPr id="283" name="Google Shape;283;p21"/>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284" name="Google Shape;284;p21"/>
            <p:cNvSpPr txBox="1"/>
            <p:nvPr/>
          </p:nvSpPr>
          <p:spPr>
            <a:xfrm>
              <a:off x="0" y="38100"/>
              <a:ext cx="138697" cy="10059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85" name="Google Shape;285;p21"/>
          <p:cNvSpPr txBox="1"/>
          <p:nvPr/>
        </p:nvSpPr>
        <p:spPr>
          <a:xfrm>
            <a:off x="12623743" y="5682926"/>
            <a:ext cx="2425357" cy="883285"/>
          </a:xfrm>
          <a:prstGeom prst="rect">
            <a:avLst/>
          </a:prstGeom>
          <a:noFill/>
          <a:ln>
            <a:noFill/>
          </a:ln>
        </p:spPr>
        <p:txBody>
          <a:bodyPr spcFirstLastPara="1" wrap="square" lIns="0" tIns="0" rIns="0" bIns="0" anchor="t" anchorCtr="0">
            <a:spAutoFit/>
          </a:bodyPr>
          <a:lstStyle/>
          <a:p>
            <a:pPr marL="0" marR="0" lvl="0" indent="0" algn="ctr" rtl="0">
              <a:lnSpc>
                <a:spcPct val="103000"/>
              </a:lnSpc>
              <a:spcBef>
                <a:spcPts val="0"/>
              </a:spcBef>
              <a:spcAft>
                <a:spcPts val="0"/>
              </a:spcAft>
              <a:buNone/>
            </a:pPr>
            <a:r>
              <a:rPr lang="en-US" sz="6500" b="0" i="0" u="none" strike="noStrike" cap="none">
                <a:solidFill>
                  <a:srgbClr val="FFFFFF"/>
                </a:solidFill>
                <a:latin typeface="Cardo"/>
                <a:ea typeface="Cardo"/>
                <a:cs typeface="Cardo"/>
                <a:sym typeface="Cardo"/>
              </a:rPr>
              <a:t>2010</a:t>
            </a:r>
            <a:endParaRPr/>
          </a:p>
        </p:txBody>
      </p:sp>
      <p:sp>
        <p:nvSpPr>
          <p:cNvPr id="286" name="Google Shape;286;p21"/>
          <p:cNvSpPr txBox="1"/>
          <p:nvPr/>
        </p:nvSpPr>
        <p:spPr>
          <a:xfrm>
            <a:off x="12623743" y="8046954"/>
            <a:ext cx="2315841" cy="807565"/>
          </a:xfrm>
          <a:prstGeom prst="rect">
            <a:avLst/>
          </a:prstGeom>
          <a:noFill/>
          <a:ln>
            <a:noFill/>
          </a:ln>
        </p:spPr>
        <p:txBody>
          <a:bodyPr spcFirstLastPara="1" wrap="square" lIns="0" tIns="0" rIns="0" bIns="0" anchor="t" anchorCtr="0">
            <a:spAutoFit/>
          </a:bodyPr>
          <a:lstStyle/>
          <a:p>
            <a:pPr marL="0" marR="0" lvl="0" indent="0" algn="ctr" rtl="0">
              <a:lnSpc>
                <a:spcPct val="102985"/>
              </a:lnSpc>
              <a:spcBef>
                <a:spcPts val="0"/>
              </a:spcBef>
              <a:spcAft>
                <a:spcPts val="0"/>
              </a:spcAft>
              <a:buNone/>
            </a:pPr>
            <a:r>
              <a:rPr lang="en-US" sz="2110" b="0" i="0" u="none" strike="noStrike" cap="none">
                <a:solidFill>
                  <a:srgbClr val="FFFFFF"/>
                </a:solidFill>
                <a:latin typeface="Inter Light"/>
                <a:ea typeface="Inter Light"/>
                <a:cs typeface="Inter Light"/>
                <a:sym typeface="Inter Light"/>
              </a:rPr>
              <a:t>Briefly elaborate on what you want to discuss.</a:t>
            </a:r>
            <a:endParaRPr/>
          </a:p>
        </p:txBody>
      </p:sp>
      <p:pic>
        <p:nvPicPr>
          <p:cNvPr id="287" name="Google Shape;287;p21"/>
          <p:cNvPicPr preferRelativeResize="0"/>
          <p:nvPr/>
        </p:nvPicPr>
        <p:blipFill>
          <a:blip r:embed="rId5">
            <a:alphaModFix/>
          </a:blip>
          <a:stretch>
            <a:fillRect/>
          </a:stretch>
        </p:blipFill>
        <p:spPr>
          <a:xfrm>
            <a:off x="9" y="-12"/>
            <a:ext cx="4113582" cy="102870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E7E7E7"/>
            </a:gs>
            <a:gs pos="100000">
              <a:srgbClr val="FFFFFF"/>
            </a:gs>
          </a:gsLst>
          <a:lin ang="5400000" scaled="0"/>
        </a:gradFill>
        <a:effectLst/>
      </p:bgPr>
    </p:bg>
    <p:spTree>
      <p:nvGrpSpPr>
        <p:cNvPr id="1" name="Shape 291"/>
        <p:cNvGrpSpPr/>
        <p:nvPr/>
      </p:nvGrpSpPr>
      <p:grpSpPr>
        <a:xfrm>
          <a:off x="0" y="0"/>
          <a:ext cx="0" cy="0"/>
          <a:chOff x="0" y="0"/>
          <a:chExt cx="0" cy="0"/>
        </a:xfrm>
      </p:grpSpPr>
      <p:pic>
        <p:nvPicPr>
          <p:cNvPr id="292" name="Google Shape;292;p22"/>
          <p:cNvPicPr preferRelativeResize="0"/>
          <p:nvPr/>
        </p:nvPicPr>
        <p:blipFill>
          <a:blip r:embed="rId3">
            <a:alphaModFix/>
          </a:blip>
          <a:stretch>
            <a:fillRect/>
          </a:stretch>
        </p:blipFill>
        <p:spPr>
          <a:xfrm>
            <a:off x="9625872" y="25"/>
            <a:ext cx="4113582" cy="10287001"/>
          </a:xfrm>
          <a:prstGeom prst="rect">
            <a:avLst/>
          </a:prstGeom>
          <a:noFill/>
          <a:ln>
            <a:noFill/>
          </a:ln>
        </p:spPr>
      </p:pic>
      <p:grpSp>
        <p:nvGrpSpPr>
          <p:cNvPr id="293" name="Google Shape;293;p22"/>
          <p:cNvGrpSpPr/>
          <p:nvPr/>
        </p:nvGrpSpPr>
        <p:grpSpPr>
          <a:xfrm>
            <a:off x="0" y="1028700"/>
            <a:ext cx="11682665" cy="8229600"/>
            <a:chOff x="0" y="0"/>
            <a:chExt cx="3076916" cy="2167467"/>
          </a:xfrm>
        </p:grpSpPr>
        <p:sp>
          <p:nvSpPr>
            <p:cNvPr id="294" name="Google Shape;294;p22"/>
            <p:cNvSpPr/>
            <p:nvPr/>
          </p:nvSpPr>
          <p:spPr>
            <a:xfrm>
              <a:off x="0" y="0"/>
              <a:ext cx="3076916" cy="2167467"/>
            </a:xfrm>
            <a:custGeom>
              <a:avLst/>
              <a:gdLst/>
              <a:ahLst/>
              <a:cxnLst/>
              <a:rect l="l" t="t" r="r" b="b"/>
              <a:pathLst>
                <a:path w="3076916" h="2167467" extrusionOk="0">
                  <a:moveTo>
                    <a:pt x="0" y="0"/>
                  </a:moveTo>
                  <a:lnTo>
                    <a:pt x="3076916" y="0"/>
                  </a:lnTo>
                  <a:lnTo>
                    <a:pt x="3076916" y="2167467"/>
                  </a:lnTo>
                  <a:lnTo>
                    <a:pt x="0" y="2167467"/>
                  </a:lnTo>
                  <a:close/>
                </a:path>
              </a:pathLst>
            </a:custGeom>
            <a:solidFill>
              <a:srgbClr val="0F1A38"/>
            </a:solidFill>
            <a:ln>
              <a:noFill/>
            </a:ln>
          </p:spPr>
        </p:sp>
        <p:sp>
          <p:nvSpPr>
            <p:cNvPr id="295" name="Google Shape;295;p22"/>
            <p:cNvSpPr txBox="1"/>
            <p:nvPr/>
          </p:nvSpPr>
          <p:spPr>
            <a:xfrm>
              <a:off x="0" y="38100"/>
              <a:ext cx="3076916" cy="212936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296" name="Google Shape;296;p22"/>
          <p:cNvPicPr preferRelativeResize="0"/>
          <p:nvPr/>
        </p:nvPicPr>
        <p:blipFill rotWithShape="1">
          <a:blip r:embed="rId4">
            <a:alphaModFix/>
          </a:blip>
          <a:srcRect l="44233"/>
          <a:stretch/>
        </p:blipFill>
        <p:spPr>
          <a:xfrm rot="10800000">
            <a:off x="-12950" y="495299"/>
            <a:ext cx="10197274" cy="10285726"/>
          </a:xfrm>
          <a:prstGeom prst="rect">
            <a:avLst/>
          </a:prstGeom>
          <a:noFill/>
          <a:ln>
            <a:noFill/>
          </a:ln>
        </p:spPr>
      </p:pic>
      <p:grpSp>
        <p:nvGrpSpPr>
          <p:cNvPr id="297" name="Google Shape;297;p22"/>
          <p:cNvGrpSpPr/>
          <p:nvPr/>
        </p:nvGrpSpPr>
        <p:grpSpPr>
          <a:xfrm>
            <a:off x="1546788" y="3354346"/>
            <a:ext cx="526617" cy="526617"/>
            <a:chOff x="0" y="0"/>
            <a:chExt cx="138697" cy="138697"/>
          </a:xfrm>
        </p:grpSpPr>
        <p:sp>
          <p:nvSpPr>
            <p:cNvPr id="298" name="Google Shape;298;p22"/>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299" name="Google Shape;299;p22"/>
            <p:cNvSpPr txBox="1"/>
            <p:nvPr/>
          </p:nvSpPr>
          <p:spPr>
            <a:xfrm>
              <a:off x="0" y="38100"/>
              <a:ext cx="138697" cy="10059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00" name="Google Shape;300;p22"/>
          <p:cNvSpPr txBox="1"/>
          <p:nvPr/>
        </p:nvSpPr>
        <p:spPr>
          <a:xfrm>
            <a:off x="597418" y="2093281"/>
            <a:ext cx="2425357" cy="883285"/>
          </a:xfrm>
          <a:prstGeom prst="rect">
            <a:avLst/>
          </a:prstGeom>
          <a:noFill/>
          <a:ln>
            <a:noFill/>
          </a:ln>
        </p:spPr>
        <p:txBody>
          <a:bodyPr spcFirstLastPara="1" wrap="square" lIns="0" tIns="0" rIns="0" bIns="0" anchor="t" anchorCtr="0">
            <a:spAutoFit/>
          </a:bodyPr>
          <a:lstStyle/>
          <a:p>
            <a:pPr marL="0" marR="0" lvl="0" indent="0" algn="ctr" rtl="0">
              <a:lnSpc>
                <a:spcPct val="103000"/>
              </a:lnSpc>
              <a:spcBef>
                <a:spcPts val="0"/>
              </a:spcBef>
              <a:spcAft>
                <a:spcPts val="0"/>
              </a:spcAft>
              <a:buNone/>
            </a:pPr>
            <a:r>
              <a:rPr lang="en-US" sz="6500" b="0" i="0" u="none" strike="noStrike" cap="none">
                <a:solidFill>
                  <a:srgbClr val="FFFFFF"/>
                </a:solidFill>
                <a:latin typeface="Cardo"/>
                <a:ea typeface="Cardo"/>
                <a:cs typeface="Cardo"/>
                <a:sym typeface="Cardo"/>
              </a:rPr>
              <a:t>2015</a:t>
            </a:r>
            <a:endParaRPr/>
          </a:p>
        </p:txBody>
      </p:sp>
      <p:grpSp>
        <p:nvGrpSpPr>
          <p:cNvPr id="301" name="Google Shape;301;p22"/>
          <p:cNvGrpSpPr/>
          <p:nvPr/>
        </p:nvGrpSpPr>
        <p:grpSpPr>
          <a:xfrm>
            <a:off x="6522829" y="3354346"/>
            <a:ext cx="526617" cy="526617"/>
            <a:chOff x="0" y="0"/>
            <a:chExt cx="138697" cy="138697"/>
          </a:xfrm>
        </p:grpSpPr>
        <p:sp>
          <p:nvSpPr>
            <p:cNvPr id="302" name="Google Shape;302;p22"/>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303" name="Google Shape;303;p22"/>
            <p:cNvSpPr txBox="1"/>
            <p:nvPr/>
          </p:nvSpPr>
          <p:spPr>
            <a:xfrm>
              <a:off x="0" y="38100"/>
              <a:ext cx="138697" cy="10059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04" name="Google Shape;304;p22"/>
          <p:cNvGrpSpPr/>
          <p:nvPr/>
        </p:nvGrpSpPr>
        <p:grpSpPr>
          <a:xfrm>
            <a:off x="8149533" y="6972077"/>
            <a:ext cx="526617" cy="526617"/>
            <a:chOff x="0" y="0"/>
            <a:chExt cx="138697" cy="138697"/>
          </a:xfrm>
        </p:grpSpPr>
        <p:sp>
          <p:nvSpPr>
            <p:cNvPr id="305" name="Google Shape;305;p22"/>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306" name="Google Shape;306;p22"/>
            <p:cNvSpPr txBox="1"/>
            <p:nvPr/>
          </p:nvSpPr>
          <p:spPr>
            <a:xfrm>
              <a:off x="0" y="38100"/>
              <a:ext cx="138697" cy="10059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07" name="Google Shape;307;p22"/>
          <p:cNvGrpSpPr/>
          <p:nvPr/>
        </p:nvGrpSpPr>
        <p:grpSpPr>
          <a:xfrm>
            <a:off x="3022775" y="6972077"/>
            <a:ext cx="526617" cy="526617"/>
            <a:chOff x="0" y="0"/>
            <a:chExt cx="138697" cy="138697"/>
          </a:xfrm>
        </p:grpSpPr>
        <p:sp>
          <p:nvSpPr>
            <p:cNvPr id="308" name="Google Shape;308;p22"/>
            <p:cNvSpPr/>
            <p:nvPr/>
          </p:nvSpPr>
          <p:spPr>
            <a:xfrm>
              <a:off x="0" y="0"/>
              <a:ext cx="138697" cy="138697"/>
            </a:xfrm>
            <a:custGeom>
              <a:avLst/>
              <a:gdLst/>
              <a:ahLst/>
              <a:cxnLst/>
              <a:rect l="l" t="t" r="r" b="b"/>
              <a:pathLst>
                <a:path w="138697" h="138697" extrusionOk="0">
                  <a:moveTo>
                    <a:pt x="0" y="0"/>
                  </a:moveTo>
                  <a:lnTo>
                    <a:pt x="138697" y="0"/>
                  </a:lnTo>
                  <a:lnTo>
                    <a:pt x="138697" y="138697"/>
                  </a:lnTo>
                  <a:lnTo>
                    <a:pt x="0" y="138697"/>
                  </a:lnTo>
                  <a:close/>
                </a:path>
              </a:pathLst>
            </a:custGeom>
            <a:solidFill>
              <a:srgbClr val="0B6AE9"/>
            </a:solidFill>
            <a:ln>
              <a:noFill/>
            </a:ln>
          </p:spPr>
        </p:sp>
        <p:sp>
          <p:nvSpPr>
            <p:cNvPr id="309" name="Google Shape;309;p22"/>
            <p:cNvSpPr txBox="1"/>
            <p:nvPr/>
          </p:nvSpPr>
          <p:spPr>
            <a:xfrm>
              <a:off x="0" y="38100"/>
              <a:ext cx="138697" cy="100597"/>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10" name="Google Shape;310;p22"/>
          <p:cNvSpPr txBox="1"/>
          <p:nvPr/>
        </p:nvSpPr>
        <p:spPr>
          <a:xfrm>
            <a:off x="5573459" y="2093281"/>
            <a:ext cx="2425357" cy="883285"/>
          </a:xfrm>
          <a:prstGeom prst="rect">
            <a:avLst/>
          </a:prstGeom>
          <a:noFill/>
          <a:ln>
            <a:noFill/>
          </a:ln>
        </p:spPr>
        <p:txBody>
          <a:bodyPr spcFirstLastPara="1" wrap="square" lIns="0" tIns="0" rIns="0" bIns="0" anchor="t" anchorCtr="0">
            <a:spAutoFit/>
          </a:bodyPr>
          <a:lstStyle/>
          <a:p>
            <a:pPr marL="0" marR="0" lvl="0" indent="0" algn="ctr" rtl="0">
              <a:lnSpc>
                <a:spcPct val="103000"/>
              </a:lnSpc>
              <a:spcBef>
                <a:spcPts val="0"/>
              </a:spcBef>
              <a:spcAft>
                <a:spcPts val="0"/>
              </a:spcAft>
              <a:buNone/>
            </a:pPr>
            <a:r>
              <a:rPr lang="en-US" sz="6500" b="0" i="0" u="none" strike="noStrike" cap="none">
                <a:solidFill>
                  <a:srgbClr val="FFFFFF"/>
                </a:solidFill>
                <a:latin typeface="Cardo"/>
                <a:ea typeface="Cardo"/>
                <a:cs typeface="Cardo"/>
                <a:sym typeface="Cardo"/>
              </a:rPr>
              <a:t>2020</a:t>
            </a:r>
            <a:endParaRPr/>
          </a:p>
        </p:txBody>
      </p:sp>
      <p:sp>
        <p:nvSpPr>
          <p:cNvPr id="311" name="Google Shape;311;p22"/>
          <p:cNvSpPr txBox="1"/>
          <p:nvPr/>
        </p:nvSpPr>
        <p:spPr>
          <a:xfrm>
            <a:off x="7200163" y="5907895"/>
            <a:ext cx="2425357" cy="883285"/>
          </a:xfrm>
          <a:prstGeom prst="rect">
            <a:avLst/>
          </a:prstGeom>
          <a:noFill/>
          <a:ln>
            <a:noFill/>
          </a:ln>
        </p:spPr>
        <p:txBody>
          <a:bodyPr spcFirstLastPara="1" wrap="square" lIns="0" tIns="0" rIns="0" bIns="0" anchor="t" anchorCtr="0">
            <a:spAutoFit/>
          </a:bodyPr>
          <a:lstStyle/>
          <a:p>
            <a:pPr marL="0" marR="0" lvl="0" indent="0" algn="ctr" rtl="0">
              <a:lnSpc>
                <a:spcPct val="103000"/>
              </a:lnSpc>
              <a:spcBef>
                <a:spcPts val="0"/>
              </a:spcBef>
              <a:spcAft>
                <a:spcPts val="0"/>
              </a:spcAft>
              <a:buNone/>
            </a:pPr>
            <a:r>
              <a:rPr lang="en-US" sz="6500" b="0" i="0" u="none" strike="noStrike" cap="none">
                <a:solidFill>
                  <a:srgbClr val="FFFFFF"/>
                </a:solidFill>
                <a:latin typeface="Cardo"/>
                <a:ea typeface="Cardo"/>
                <a:cs typeface="Cardo"/>
                <a:sym typeface="Cardo"/>
              </a:rPr>
              <a:t>2025</a:t>
            </a:r>
            <a:endParaRPr/>
          </a:p>
        </p:txBody>
      </p:sp>
      <p:sp>
        <p:nvSpPr>
          <p:cNvPr id="312" name="Google Shape;312;p22"/>
          <p:cNvSpPr txBox="1"/>
          <p:nvPr/>
        </p:nvSpPr>
        <p:spPr>
          <a:xfrm>
            <a:off x="2073405" y="5907895"/>
            <a:ext cx="2425357" cy="883285"/>
          </a:xfrm>
          <a:prstGeom prst="rect">
            <a:avLst/>
          </a:prstGeom>
          <a:noFill/>
          <a:ln>
            <a:noFill/>
          </a:ln>
        </p:spPr>
        <p:txBody>
          <a:bodyPr spcFirstLastPara="1" wrap="square" lIns="0" tIns="0" rIns="0" bIns="0" anchor="t" anchorCtr="0">
            <a:spAutoFit/>
          </a:bodyPr>
          <a:lstStyle/>
          <a:p>
            <a:pPr marL="0" marR="0" lvl="0" indent="0" algn="ctr" rtl="0">
              <a:lnSpc>
                <a:spcPct val="103000"/>
              </a:lnSpc>
              <a:spcBef>
                <a:spcPts val="0"/>
              </a:spcBef>
              <a:spcAft>
                <a:spcPts val="0"/>
              </a:spcAft>
              <a:buNone/>
            </a:pPr>
            <a:r>
              <a:rPr lang="en-US" sz="6500" b="0" i="0" u="none" strike="noStrike" cap="none">
                <a:solidFill>
                  <a:srgbClr val="FFFFFF"/>
                </a:solidFill>
                <a:latin typeface="Cardo"/>
                <a:ea typeface="Cardo"/>
                <a:cs typeface="Cardo"/>
                <a:sym typeface="Cardo"/>
              </a:rPr>
              <a:t>2030</a:t>
            </a:r>
            <a:endParaRPr/>
          </a:p>
        </p:txBody>
      </p:sp>
      <p:sp>
        <p:nvSpPr>
          <p:cNvPr id="313" name="Google Shape;313;p22"/>
          <p:cNvSpPr txBox="1"/>
          <p:nvPr/>
        </p:nvSpPr>
        <p:spPr>
          <a:xfrm>
            <a:off x="652176" y="4335935"/>
            <a:ext cx="2315841" cy="807565"/>
          </a:xfrm>
          <a:prstGeom prst="rect">
            <a:avLst/>
          </a:prstGeom>
          <a:noFill/>
          <a:ln>
            <a:noFill/>
          </a:ln>
        </p:spPr>
        <p:txBody>
          <a:bodyPr spcFirstLastPara="1" wrap="square" lIns="0" tIns="0" rIns="0" bIns="0" anchor="t" anchorCtr="0">
            <a:spAutoFit/>
          </a:bodyPr>
          <a:lstStyle/>
          <a:p>
            <a:pPr marL="0" marR="0" lvl="0" indent="0" algn="ctr" rtl="0">
              <a:lnSpc>
                <a:spcPct val="102985"/>
              </a:lnSpc>
              <a:spcBef>
                <a:spcPts val="0"/>
              </a:spcBef>
              <a:spcAft>
                <a:spcPts val="0"/>
              </a:spcAft>
              <a:buNone/>
            </a:pPr>
            <a:r>
              <a:rPr lang="en-US" sz="2110" b="0" i="0" u="none" strike="noStrike" cap="none">
                <a:solidFill>
                  <a:srgbClr val="FFFFFF"/>
                </a:solidFill>
                <a:latin typeface="Inter Light"/>
                <a:ea typeface="Inter Light"/>
                <a:cs typeface="Inter Light"/>
                <a:sym typeface="Inter Light"/>
              </a:rPr>
              <a:t>Briefly elaborate on what you want to discuss.</a:t>
            </a:r>
            <a:endParaRPr/>
          </a:p>
        </p:txBody>
      </p:sp>
      <p:sp>
        <p:nvSpPr>
          <p:cNvPr id="314" name="Google Shape;314;p22"/>
          <p:cNvSpPr txBox="1"/>
          <p:nvPr/>
        </p:nvSpPr>
        <p:spPr>
          <a:xfrm>
            <a:off x="5573459" y="4457309"/>
            <a:ext cx="2315841" cy="807565"/>
          </a:xfrm>
          <a:prstGeom prst="rect">
            <a:avLst/>
          </a:prstGeom>
          <a:noFill/>
          <a:ln>
            <a:noFill/>
          </a:ln>
        </p:spPr>
        <p:txBody>
          <a:bodyPr spcFirstLastPara="1" wrap="square" lIns="0" tIns="0" rIns="0" bIns="0" anchor="t" anchorCtr="0">
            <a:spAutoFit/>
          </a:bodyPr>
          <a:lstStyle/>
          <a:p>
            <a:pPr marL="0" marR="0" lvl="0" indent="0" algn="ctr" rtl="0">
              <a:lnSpc>
                <a:spcPct val="102985"/>
              </a:lnSpc>
              <a:spcBef>
                <a:spcPts val="0"/>
              </a:spcBef>
              <a:spcAft>
                <a:spcPts val="0"/>
              </a:spcAft>
              <a:buNone/>
            </a:pPr>
            <a:r>
              <a:rPr lang="en-US" sz="2110" b="0" i="0" u="none" strike="noStrike" cap="none">
                <a:solidFill>
                  <a:srgbClr val="FFFFFF"/>
                </a:solidFill>
                <a:latin typeface="Inter Light"/>
                <a:ea typeface="Inter Light"/>
                <a:cs typeface="Inter Light"/>
                <a:sym typeface="Inter Light"/>
              </a:rPr>
              <a:t>Briefly elaborate on what you want to discuss.</a:t>
            </a:r>
            <a:endParaRPr/>
          </a:p>
        </p:txBody>
      </p:sp>
      <p:sp>
        <p:nvSpPr>
          <p:cNvPr id="315" name="Google Shape;315;p22"/>
          <p:cNvSpPr txBox="1"/>
          <p:nvPr/>
        </p:nvSpPr>
        <p:spPr>
          <a:xfrm>
            <a:off x="7254921" y="7925700"/>
            <a:ext cx="2315841" cy="807565"/>
          </a:xfrm>
          <a:prstGeom prst="rect">
            <a:avLst/>
          </a:prstGeom>
          <a:noFill/>
          <a:ln>
            <a:noFill/>
          </a:ln>
        </p:spPr>
        <p:txBody>
          <a:bodyPr spcFirstLastPara="1" wrap="square" lIns="0" tIns="0" rIns="0" bIns="0" anchor="t" anchorCtr="0">
            <a:spAutoFit/>
          </a:bodyPr>
          <a:lstStyle/>
          <a:p>
            <a:pPr marL="0" marR="0" lvl="0" indent="0" algn="ctr" rtl="0">
              <a:lnSpc>
                <a:spcPct val="102985"/>
              </a:lnSpc>
              <a:spcBef>
                <a:spcPts val="0"/>
              </a:spcBef>
              <a:spcAft>
                <a:spcPts val="0"/>
              </a:spcAft>
              <a:buNone/>
            </a:pPr>
            <a:r>
              <a:rPr lang="en-US" sz="2110" b="0" i="0" u="none" strike="noStrike" cap="none">
                <a:solidFill>
                  <a:srgbClr val="FFFFFF"/>
                </a:solidFill>
                <a:latin typeface="Inter Light"/>
                <a:ea typeface="Inter Light"/>
                <a:cs typeface="Inter Light"/>
                <a:sym typeface="Inter Light"/>
              </a:rPr>
              <a:t>Briefly elaborate on what you want to discuss.</a:t>
            </a:r>
            <a:endParaRPr/>
          </a:p>
        </p:txBody>
      </p:sp>
      <p:sp>
        <p:nvSpPr>
          <p:cNvPr id="316" name="Google Shape;316;p22"/>
          <p:cNvSpPr txBox="1"/>
          <p:nvPr/>
        </p:nvSpPr>
        <p:spPr>
          <a:xfrm>
            <a:off x="2182921" y="7925700"/>
            <a:ext cx="2315841" cy="807565"/>
          </a:xfrm>
          <a:prstGeom prst="rect">
            <a:avLst/>
          </a:prstGeom>
          <a:noFill/>
          <a:ln>
            <a:noFill/>
          </a:ln>
        </p:spPr>
        <p:txBody>
          <a:bodyPr spcFirstLastPara="1" wrap="square" lIns="0" tIns="0" rIns="0" bIns="0" anchor="t" anchorCtr="0">
            <a:spAutoFit/>
          </a:bodyPr>
          <a:lstStyle/>
          <a:p>
            <a:pPr marL="0" marR="0" lvl="0" indent="0" algn="ctr" rtl="0">
              <a:lnSpc>
                <a:spcPct val="102985"/>
              </a:lnSpc>
              <a:spcBef>
                <a:spcPts val="0"/>
              </a:spcBef>
              <a:spcAft>
                <a:spcPts val="0"/>
              </a:spcAft>
              <a:buNone/>
            </a:pPr>
            <a:r>
              <a:rPr lang="en-US" sz="2110" b="0" i="0" u="none" strike="noStrike" cap="none">
                <a:solidFill>
                  <a:srgbClr val="FFFFFF"/>
                </a:solidFill>
                <a:latin typeface="Inter Light"/>
                <a:ea typeface="Inter Light"/>
                <a:cs typeface="Inter Light"/>
                <a:sym typeface="Inter Light"/>
              </a:rPr>
              <a:t>Briefly elaborate on what you want to discuss.</a:t>
            </a:r>
            <a:endParaRPr/>
          </a:p>
        </p:txBody>
      </p:sp>
      <p:pic>
        <p:nvPicPr>
          <p:cNvPr id="317" name="Google Shape;317;p22"/>
          <p:cNvPicPr preferRelativeResize="0"/>
          <p:nvPr/>
        </p:nvPicPr>
        <p:blipFill>
          <a:blip r:embed="rId5">
            <a:alphaModFix/>
          </a:blip>
          <a:stretch>
            <a:fillRect/>
          </a:stretch>
        </p:blipFill>
        <p:spPr>
          <a:xfrm>
            <a:off x="14174409" y="25"/>
            <a:ext cx="4113582" cy="10287001"/>
          </a:xfrm>
          <a:prstGeom prst="rect">
            <a:avLst/>
          </a:prstGeom>
          <a:noFill/>
          <a:ln>
            <a:noFill/>
          </a:ln>
        </p:spPr>
      </p:pic>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23"/>
          <p:cNvSpPr/>
          <p:nvPr/>
        </p:nvSpPr>
        <p:spPr>
          <a:xfrm>
            <a:off x="0" y="0"/>
            <a:ext cx="18288000" cy="10287000"/>
          </a:xfrm>
          <a:custGeom>
            <a:avLst/>
            <a:gdLst/>
            <a:ahLst/>
            <a:cxnLst/>
            <a:rect l="l" t="t" r="r" b="b"/>
            <a:pathLst>
              <a:path w="2833290" h="1593725" extrusionOk="0">
                <a:moveTo>
                  <a:pt x="0" y="0"/>
                </a:moveTo>
                <a:lnTo>
                  <a:pt x="2833290" y="0"/>
                </a:lnTo>
                <a:lnTo>
                  <a:pt x="2833290" y="1593725"/>
                </a:lnTo>
                <a:lnTo>
                  <a:pt x="0" y="1593725"/>
                </a:lnTo>
                <a:close/>
              </a:path>
            </a:pathLst>
          </a:custGeom>
          <a:blipFill rotWithShape="1">
            <a:blip r:embed="rId3">
              <a:alphaModFix/>
            </a:blip>
            <a:stretch>
              <a:fillRect t="-38885" b="-38883"/>
            </a:stretch>
          </a:blipFill>
          <a:ln>
            <a:noFill/>
          </a:ln>
        </p:spPr>
      </p:sp>
      <p:grpSp>
        <p:nvGrpSpPr>
          <p:cNvPr id="323" name="Google Shape;323;p23"/>
          <p:cNvGrpSpPr/>
          <p:nvPr/>
        </p:nvGrpSpPr>
        <p:grpSpPr>
          <a:xfrm>
            <a:off x="1423736" y="2714475"/>
            <a:ext cx="15440528" cy="3086100"/>
            <a:chOff x="0" y="0"/>
            <a:chExt cx="4066641" cy="812800"/>
          </a:xfrm>
        </p:grpSpPr>
        <p:sp>
          <p:nvSpPr>
            <p:cNvPr id="324" name="Google Shape;324;p23"/>
            <p:cNvSpPr/>
            <p:nvPr/>
          </p:nvSpPr>
          <p:spPr>
            <a:xfrm>
              <a:off x="0" y="0"/>
              <a:ext cx="4066641" cy="812800"/>
            </a:xfrm>
            <a:custGeom>
              <a:avLst/>
              <a:gdLst/>
              <a:ahLst/>
              <a:cxnLst/>
              <a:rect l="l" t="t" r="r" b="b"/>
              <a:pathLst>
                <a:path w="4066641" h="812800" extrusionOk="0">
                  <a:moveTo>
                    <a:pt x="0" y="0"/>
                  </a:moveTo>
                  <a:lnTo>
                    <a:pt x="4066641" y="0"/>
                  </a:lnTo>
                  <a:lnTo>
                    <a:pt x="4066641" y="812800"/>
                  </a:lnTo>
                  <a:lnTo>
                    <a:pt x="0" y="812800"/>
                  </a:lnTo>
                  <a:close/>
                </a:path>
              </a:pathLst>
            </a:custGeom>
            <a:solidFill>
              <a:srgbClr val="0F1A38"/>
            </a:solidFill>
            <a:ln>
              <a:noFill/>
            </a:ln>
          </p:spPr>
        </p:sp>
        <p:sp>
          <p:nvSpPr>
            <p:cNvPr id="325" name="Google Shape;325;p23"/>
            <p:cNvSpPr txBox="1"/>
            <p:nvPr/>
          </p:nvSpPr>
          <p:spPr>
            <a:xfrm>
              <a:off x="0" y="38100"/>
              <a:ext cx="4066641" cy="7747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26" name="Google Shape;326;p23"/>
          <p:cNvGrpSpPr/>
          <p:nvPr/>
        </p:nvGrpSpPr>
        <p:grpSpPr>
          <a:xfrm>
            <a:off x="1423736" y="6172200"/>
            <a:ext cx="15440528" cy="3086100"/>
            <a:chOff x="0" y="0"/>
            <a:chExt cx="4066641" cy="812800"/>
          </a:xfrm>
        </p:grpSpPr>
        <p:sp>
          <p:nvSpPr>
            <p:cNvPr id="327" name="Google Shape;327;p23"/>
            <p:cNvSpPr/>
            <p:nvPr/>
          </p:nvSpPr>
          <p:spPr>
            <a:xfrm>
              <a:off x="0" y="0"/>
              <a:ext cx="4066641" cy="812800"/>
            </a:xfrm>
            <a:custGeom>
              <a:avLst/>
              <a:gdLst/>
              <a:ahLst/>
              <a:cxnLst/>
              <a:rect l="l" t="t" r="r" b="b"/>
              <a:pathLst>
                <a:path w="4066641" h="812800" extrusionOk="0">
                  <a:moveTo>
                    <a:pt x="0" y="0"/>
                  </a:moveTo>
                  <a:lnTo>
                    <a:pt x="4066641" y="0"/>
                  </a:lnTo>
                  <a:lnTo>
                    <a:pt x="4066641" y="812800"/>
                  </a:lnTo>
                  <a:lnTo>
                    <a:pt x="0" y="812800"/>
                  </a:lnTo>
                  <a:close/>
                </a:path>
              </a:pathLst>
            </a:custGeom>
            <a:solidFill>
              <a:srgbClr val="0F1A38"/>
            </a:solidFill>
            <a:ln>
              <a:noFill/>
            </a:ln>
          </p:spPr>
        </p:sp>
        <p:sp>
          <p:nvSpPr>
            <p:cNvPr id="328" name="Google Shape;328;p23"/>
            <p:cNvSpPr txBox="1"/>
            <p:nvPr/>
          </p:nvSpPr>
          <p:spPr>
            <a:xfrm>
              <a:off x="0" y="38100"/>
              <a:ext cx="4066641" cy="7747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29" name="Google Shape;329;p23"/>
          <p:cNvGrpSpPr/>
          <p:nvPr/>
        </p:nvGrpSpPr>
        <p:grpSpPr>
          <a:xfrm>
            <a:off x="2186659" y="3488249"/>
            <a:ext cx="1191098" cy="1191098"/>
            <a:chOff x="0" y="0"/>
            <a:chExt cx="812800" cy="812800"/>
          </a:xfrm>
        </p:grpSpPr>
        <p:sp>
          <p:nvSpPr>
            <p:cNvPr id="330" name="Google Shape;330;p2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B6A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3"/>
            <p:cNvSpPr txBox="1"/>
            <p:nvPr/>
          </p:nvSpPr>
          <p:spPr>
            <a:xfrm>
              <a:off x="76200" y="114300"/>
              <a:ext cx="660400" cy="6223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2" name="Google Shape;332;p23"/>
          <p:cNvGrpSpPr/>
          <p:nvPr/>
        </p:nvGrpSpPr>
        <p:grpSpPr>
          <a:xfrm>
            <a:off x="2186659" y="6945974"/>
            <a:ext cx="1191098" cy="1191098"/>
            <a:chOff x="0" y="0"/>
            <a:chExt cx="812800" cy="812800"/>
          </a:xfrm>
        </p:grpSpPr>
        <p:sp>
          <p:nvSpPr>
            <p:cNvPr id="333" name="Google Shape;333;p2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B6A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p:cNvSpPr txBox="1"/>
            <p:nvPr/>
          </p:nvSpPr>
          <p:spPr>
            <a:xfrm>
              <a:off x="76200" y="114300"/>
              <a:ext cx="660400" cy="6223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5" name="Google Shape;335;p23"/>
          <p:cNvGrpSpPr/>
          <p:nvPr/>
        </p:nvGrpSpPr>
        <p:grpSpPr>
          <a:xfrm>
            <a:off x="10042119" y="3488249"/>
            <a:ext cx="1191098" cy="1191098"/>
            <a:chOff x="0" y="0"/>
            <a:chExt cx="812800" cy="812800"/>
          </a:xfrm>
        </p:grpSpPr>
        <p:sp>
          <p:nvSpPr>
            <p:cNvPr id="336" name="Google Shape;336;p2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B6A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3"/>
            <p:cNvSpPr txBox="1"/>
            <p:nvPr/>
          </p:nvSpPr>
          <p:spPr>
            <a:xfrm>
              <a:off x="76200" y="114300"/>
              <a:ext cx="660400" cy="6223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8" name="Google Shape;338;p23"/>
          <p:cNvGrpSpPr/>
          <p:nvPr/>
        </p:nvGrpSpPr>
        <p:grpSpPr>
          <a:xfrm>
            <a:off x="10042119" y="6945974"/>
            <a:ext cx="1191098" cy="1191098"/>
            <a:chOff x="0" y="0"/>
            <a:chExt cx="812800" cy="812800"/>
          </a:xfrm>
        </p:grpSpPr>
        <p:sp>
          <p:nvSpPr>
            <p:cNvPr id="339" name="Google Shape;339;p2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B6A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3"/>
            <p:cNvSpPr txBox="1"/>
            <p:nvPr/>
          </p:nvSpPr>
          <p:spPr>
            <a:xfrm>
              <a:off x="76200" y="114300"/>
              <a:ext cx="660400" cy="622300"/>
            </a:xfrm>
            <a:prstGeom prst="rect">
              <a:avLst/>
            </a:prstGeom>
            <a:noFill/>
            <a:ln>
              <a:noFill/>
            </a:ln>
          </p:spPr>
          <p:txBody>
            <a:bodyPr spcFirstLastPara="1" wrap="square" lIns="50800" tIns="50800" rIns="50800" bIns="50800" anchor="ctr" anchorCtr="0">
              <a:noAutofit/>
            </a:bodyPr>
            <a:lstStyle/>
            <a:p>
              <a:pPr marL="0" marR="0" lvl="0" indent="0" algn="ctr" rtl="0">
                <a:lnSpc>
                  <a:spcPct val="120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41" name="Google Shape;341;p23"/>
          <p:cNvSpPr txBox="1"/>
          <p:nvPr/>
        </p:nvSpPr>
        <p:spPr>
          <a:xfrm>
            <a:off x="2553132" y="3524645"/>
            <a:ext cx="458100" cy="1084200"/>
          </a:xfrm>
          <a:prstGeom prst="rect">
            <a:avLst/>
          </a:prstGeom>
          <a:noFill/>
          <a:ln>
            <a:noFill/>
          </a:ln>
        </p:spPr>
        <p:txBody>
          <a:bodyPr spcFirstLastPara="1" wrap="square" lIns="0" tIns="0" rIns="0" bIns="0" anchor="t" anchorCtr="0">
            <a:spAutoFit/>
          </a:bodyPr>
          <a:lstStyle/>
          <a:p>
            <a:pPr marL="0" marR="0" lvl="0" indent="0" algn="ctr" rtl="0">
              <a:lnSpc>
                <a:spcPct val="102995"/>
              </a:lnSpc>
              <a:spcBef>
                <a:spcPts val="0"/>
              </a:spcBef>
              <a:spcAft>
                <a:spcPts val="0"/>
              </a:spcAft>
              <a:buNone/>
            </a:pPr>
            <a:r>
              <a:rPr lang="en-US" sz="7043" b="0" i="0" u="none" strike="noStrike" cap="none">
                <a:solidFill>
                  <a:srgbClr val="FFFFFF"/>
                </a:solidFill>
                <a:latin typeface="Cardo"/>
                <a:ea typeface="Cardo"/>
                <a:cs typeface="Cardo"/>
                <a:sym typeface="Cardo"/>
              </a:rPr>
              <a:t>1</a:t>
            </a:r>
            <a:endParaRPr/>
          </a:p>
        </p:txBody>
      </p:sp>
      <p:sp>
        <p:nvSpPr>
          <p:cNvPr id="342" name="Google Shape;342;p23"/>
          <p:cNvSpPr txBox="1"/>
          <p:nvPr/>
        </p:nvSpPr>
        <p:spPr>
          <a:xfrm>
            <a:off x="2553132" y="6982370"/>
            <a:ext cx="458100" cy="1084200"/>
          </a:xfrm>
          <a:prstGeom prst="rect">
            <a:avLst/>
          </a:prstGeom>
          <a:noFill/>
          <a:ln>
            <a:noFill/>
          </a:ln>
        </p:spPr>
        <p:txBody>
          <a:bodyPr spcFirstLastPara="1" wrap="square" lIns="0" tIns="0" rIns="0" bIns="0" anchor="t" anchorCtr="0">
            <a:spAutoFit/>
          </a:bodyPr>
          <a:lstStyle/>
          <a:p>
            <a:pPr marL="0" marR="0" lvl="0" indent="0" algn="ctr" rtl="0">
              <a:lnSpc>
                <a:spcPct val="102995"/>
              </a:lnSpc>
              <a:spcBef>
                <a:spcPts val="0"/>
              </a:spcBef>
              <a:spcAft>
                <a:spcPts val="0"/>
              </a:spcAft>
              <a:buNone/>
            </a:pPr>
            <a:r>
              <a:rPr lang="en-US" sz="7043" b="0" i="0" u="none" strike="noStrike" cap="none">
                <a:solidFill>
                  <a:srgbClr val="FFFFFF"/>
                </a:solidFill>
                <a:latin typeface="Cardo"/>
                <a:ea typeface="Cardo"/>
                <a:cs typeface="Cardo"/>
                <a:sym typeface="Cardo"/>
              </a:rPr>
              <a:t>2</a:t>
            </a:r>
            <a:endParaRPr/>
          </a:p>
        </p:txBody>
      </p:sp>
      <p:sp>
        <p:nvSpPr>
          <p:cNvPr id="343" name="Google Shape;343;p23"/>
          <p:cNvSpPr txBox="1"/>
          <p:nvPr/>
        </p:nvSpPr>
        <p:spPr>
          <a:xfrm>
            <a:off x="10408591" y="3524645"/>
            <a:ext cx="458100" cy="1084200"/>
          </a:xfrm>
          <a:prstGeom prst="rect">
            <a:avLst/>
          </a:prstGeom>
          <a:noFill/>
          <a:ln>
            <a:noFill/>
          </a:ln>
        </p:spPr>
        <p:txBody>
          <a:bodyPr spcFirstLastPara="1" wrap="square" lIns="0" tIns="0" rIns="0" bIns="0" anchor="t" anchorCtr="0">
            <a:spAutoFit/>
          </a:bodyPr>
          <a:lstStyle/>
          <a:p>
            <a:pPr marL="0" marR="0" lvl="0" indent="0" algn="ctr" rtl="0">
              <a:lnSpc>
                <a:spcPct val="102995"/>
              </a:lnSpc>
              <a:spcBef>
                <a:spcPts val="0"/>
              </a:spcBef>
              <a:spcAft>
                <a:spcPts val="0"/>
              </a:spcAft>
              <a:buNone/>
            </a:pPr>
            <a:r>
              <a:rPr lang="en-US" sz="7043" b="0" i="0" u="none" strike="noStrike" cap="none">
                <a:solidFill>
                  <a:srgbClr val="FFFFFF"/>
                </a:solidFill>
                <a:latin typeface="Cardo"/>
                <a:ea typeface="Cardo"/>
                <a:cs typeface="Cardo"/>
                <a:sym typeface="Cardo"/>
              </a:rPr>
              <a:t>3</a:t>
            </a:r>
            <a:endParaRPr/>
          </a:p>
        </p:txBody>
      </p:sp>
      <p:sp>
        <p:nvSpPr>
          <p:cNvPr id="344" name="Google Shape;344;p23"/>
          <p:cNvSpPr txBox="1"/>
          <p:nvPr/>
        </p:nvSpPr>
        <p:spPr>
          <a:xfrm>
            <a:off x="10408591" y="6982370"/>
            <a:ext cx="458100" cy="1084200"/>
          </a:xfrm>
          <a:prstGeom prst="rect">
            <a:avLst/>
          </a:prstGeom>
          <a:noFill/>
          <a:ln>
            <a:noFill/>
          </a:ln>
        </p:spPr>
        <p:txBody>
          <a:bodyPr spcFirstLastPara="1" wrap="square" lIns="0" tIns="0" rIns="0" bIns="0" anchor="t" anchorCtr="0">
            <a:spAutoFit/>
          </a:bodyPr>
          <a:lstStyle/>
          <a:p>
            <a:pPr marL="0" marR="0" lvl="0" indent="0" algn="ctr" rtl="0">
              <a:lnSpc>
                <a:spcPct val="102995"/>
              </a:lnSpc>
              <a:spcBef>
                <a:spcPts val="0"/>
              </a:spcBef>
              <a:spcAft>
                <a:spcPts val="0"/>
              </a:spcAft>
              <a:buNone/>
            </a:pPr>
            <a:r>
              <a:rPr lang="en-US" sz="7043" b="0" i="0" u="none" strike="noStrike" cap="none">
                <a:solidFill>
                  <a:srgbClr val="FFFFFF"/>
                </a:solidFill>
                <a:latin typeface="Cardo"/>
                <a:ea typeface="Cardo"/>
                <a:cs typeface="Cardo"/>
                <a:sym typeface="Cardo"/>
              </a:rPr>
              <a:t>4</a:t>
            </a:r>
            <a:endParaRPr/>
          </a:p>
        </p:txBody>
      </p:sp>
      <p:sp>
        <p:nvSpPr>
          <p:cNvPr id="345" name="Google Shape;345;p23"/>
          <p:cNvSpPr txBox="1"/>
          <p:nvPr/>
        </p:nvSpPr>
        <p:spPr>
          <a:xfrm>
            <a:off x="3679257" y="3618535"/>
            <a:ext cx="3212890" cy="407670"/>
          </a:xfrm>
          <a:prstGeom prst="rect">
            <a:avLst/>
          </a:prstGeom>
          <a:noFill/>
          <a:ln>
            <a:noFill/>
          </a:ln>
        </p:spPr>
        <p:txBody>
          <a:bodyPr spcFirstLastPara="1" wrap="square" lIns="0" tIns="0" rIns="0" bIns="0" anchor="t" anchorCtr="0">
            <a:spAutoFit/>
          </a:bodyPr>
          <a:lstStyle/>
          <a:p>
            <a:pPr marL="0" marR="0" lvl="0" indent="0" algn="l" rtl="0">
              <a:lnSpc>
                <a:spcPct val="103000"/>
              </a:lnSpc>
              <a:spcBef>
                <a:spcPts val="0"/>
              </a:spcBef>
              <a:spcAft>
                <a:spcPts val="0"/>
              </a:spcAft>
              <a:buNone/>
            </a:pPr>
            <a:r>
              <a:rPr lang="en-US" sz="3000" b="0" i="0" u="none" strike="noStrike" cap="none">
                <a:solidFill>
                  <a:srgbClr val="FFFFFF"/>
                </a:solidFill>
                <a:latin typeface="Cardo"/>
                <a:ea typeface="Cardo"/>
                <a:cs typeface="Cardo"/>
                <a:sym typeface="Cardo"/>
              </a:rPr>
              <a:t>Add a main point</a:t>
            </a:r>
            <a:endParaRPr/>
          </a:p>
        </p:txBody>
      </p:sp>
      <p:sp>
        <p:nvSpPr>
          <p:cNvPr id="346" name="Google Shape;346;p23"/>
          <p:cNvSpPr txBox="1"/>
          <p:nvPr/>
        </p:nvSpPr>
        <p:spPr>
          <a:xfrm>
            <a:off x="3679257" y="4299357"/>
            <a:ext cx="4013960" cy="727444"/>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110" b="0" i="0" u="none" strike="noStrike" cap="none">
                <a:solidFill>
                  <a:srgbClr val="FFFFFF"/>
                </a:solidFill>
                <a:latin typeface="Inter Light"/>
                <a:ea typeface="Inter Light"/>
                <a:cs typeface="Inter Light"/>
                <a:sym typeface="Inter Light"/>
              </a:rPr>
              <a:t>Briefly elaborate on what you want to discuss.</a:t>
            </a:r>
            <a:endParaRPr/>
          </a:p>
        </p:txBody>
      </p:sp>
      <p:sp>
        <p:nvSpPr>
          <p:cNvPr id="347" name="Google Shape;347;p23"/>
          <p:cNvSpPr txBox="1"/>
          <p:nvPr/>
        </p:nvSpPr>
        <p:spPr>
          <a:xfrm>
            <a:off x="3679257" y="7757081"/>
            <a:ext cx="4013960" cy="727444"/>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110" b="0" i="0" u="none" strike="noStrike" cap="none">
                <a:solidFill>
                  <a:srgbClr val="FFFFFF"/>
                </a:solidFill>
                <a:latin typeface="Inter Light"/>
                <a:ea typeface="Inter Light"/>
                <a:cs typeface="Inter Light"/>
                <a:sym typeface="Inter Light"/>
              </a:rPr>
              <a:t>Briefly elaborate on what you want to discuss.</a:t>
            </a:r>
            <a:endParaRPr/>
          </a:p>
        </p:txBody>
      </p:sp>
      <p:sp>
        <p:nvSpPr>
          <p:cNvPr id="348" name="Google Shape;348;p23"/>
          <p:cNvSpPr txBox="1"/>
          <p:nvPr/>
        </p:nvSpPr>
        <p:spPr>
          <a:xfrm>
            <a:off x="11538017" y="7757081"/>
            <a:ext cx="4013960" cy="727444"/>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110" b="0" i="0" u="none" strike="noStrike" cap="none">
                <a:solidFill>
                  <a:srgbClr val="FFFFFF"/>
                </a:solidFill>
                <a:latin typeface="Inter Light"/>
                <a:ea typeface="Inter Light"/>
                <a:cs typeface="Inter Light"/>
                <a:sym typeface="Inter Light"/>
              </a:rPr>
              <a:t>Briefly elaborate on what you want to discuss.</a:t>
            </a:r>
            <a:endParaRPr/>
          </a:p>
        </p:txBody>
      </p:sp>
      <p:sp>
        <p:nvSpPr>
          <p:cNvPr id="349" name="Google Shape;349;p23"/>
          <p:cNvSpPr txBox="1"/>
          <p:nvPr/>
        </p:nvSpPr>
        <p:spPr>
          <a:xfrm>
            <a:off x="11538017" y="4299357"/>
            <a:ext cx="4013960" cy="727444"/>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110" b="0" i="0" u="none" strike="noStrike" cap="none">
                <a:solidFill>
                  <a:srgbClr val="FFFFFF"/>
                </a:solidFill>
                <a:latin typeface="Inter Light"/>
                <a:ea typeface="Inter Light"/>
                <a:cs typeface="Inter Light"/>
                <a:sym typeface="Inter Light"/>
              </a:rPr>
              <a:t>Briefly elaborate on what you want to discuss.</a:t>
            </a:r>
            <a:endParaRPr/>
          </a:p>
        </p:txBody>
      </p:sp>
      <p:sp>
        <p:nvSpPr>
          <p:cNvPr id="350" name="Google Shape;350;p23"/>
          <p:cNvSpPr txBox="1"/>
          <p:nvPr/>
        </p:nvSpPr>
        <p:spPr>
          <a:xfrm>
            <a:off x="11538017" y="3618535"/>
            <a:ext cx="3212890" cy="407670"/>
          </a:xfrm>
          <a:prstGeom prst="rect">
            <a:avLst/>
          </a:prstGeom>
          <a:noFill/>
          <a:ln>
            <a:noFill/>
          </a:ln>
        </p:spPr>
        <p:txBody>
          <a:bodyPr spcFirstLastPara="1" wrap="square" lIns="0" tIns="0" rIns="0" bIns="0" anchor="t" anchorCtr="0">
            <a:spAutoFit/>
          </a:bodyPr>
          <a:lstStyle/>
          <a:p>
            <a:pPr marL="0" marR="0" lvl="0" indent="0" algn="l" rtl="0">
              <a:lnSpc>
                <a:spcPct val="103000"/>
              </a:lnSpc>
              <a:spcBef>
                <a:spcPts val="0"/>
              </a:spcBef>
              <a:spcAft>
                <a:spcPts val="0"/>
              </a:spcAft>
              <a:buNone/>
            </a:pPr>
            <a:r>
              <a:rPr lang="en-US" sz="3000" b="0" i="0" u="none" strike="noStrike" cap="none">
                <a:solidFill>
                  <a:srgbClr val="FFFFFF"/>
                </a:solidFill>
                <a:latin typeface="Cardo"/>
                <a:ea typeface="Cardo"/>
                <a:cs typeface="Cardo"/>
                <a:sym typeface="Cardo"/>
              </a:rPr>
              <a:t>Add a main point</a:t>
            </a:r>
            <a:endParaRPr/>
          </a:p>
        </p:txBody>
      </p:sp>
      <p:sp>
        <p:nvSpPr>
          <p:cNvPr id="351" name="Google Shape;351;p23"/>
          <p:cNvSpPr txBox="1"/>
          <p:nvPr/>
        </p:nvSpPr>
        <p:spPr>
          <a:xfrm>
            <a:off x="3679257" y="7133853"/>
            <a:ext cx="3212890" cy="407670"/>
          </a:xfrm>
          <a:prstGeom prst="rect">
            <a:avLst/>
          </a:prstGeom>
          <a:noFill/>
          <a:ln>
            <a:noFill/>
          </a:ln>
        </p:spPr>
        <p:txBody>
          <a:bodyPr spcFirstLastPara="1" wrap="square" lIns="0" tIns="0" rIns="0" bIns="0" anchor="t" anchorCtr="0">
            <a:spAutoFit/>
          </a:bodyPr>
          <a:lstStyle/>
          <a:p>
            <a:pPr marL="0" marR="0" lvl="0" indent="0" algn="l" rtl="0">
              <a:lnSpc>
                <a:spcPct val="103000"/>
              </a:lnSpc>
              <a:spcBef>
                <a:spcPts val="0"/>
              </a:spcBef>
              <a:spcAft>
                <a:spcPts val="0"/>
              </a:spcAft>
              <a:buNone/>
            </a:pPr>
            <a:r>
              <a:rPr lang="en-US" sz="3000" b="0" i="0" u="none" strike="noStrike" cap="none">
                <a:solidFill>
                  <a:srgbClr val="FFFFFF"/>
                </a:solidFill>
                <a:latin typeface="Cardo"/>
                <a:ea typeface="Cardo"/>
                <a:cs typeface="Cardo"/>
                <a:sym typeface="Cardo"/>
              </a:rPr>
              <a:t>Add a main point</a:t>
            </a:r>
            <a:endParaRPr/>
          </a:p>
        </p:txBody>
      </p:sp>
      <p:sp>
        <p:nvSpPr>
          <p:cNvPr id="352" name="Google Shape;352;p23"/>
          <p:cNvSpPr txBox="1"/>
          <p:nvPr/>
        </p:nvSpPr>
        <p:spPr>
          <a:xfrm>
            <a:off x="11538017" y="7133853"/>
            <a:ext cx="3212890" cy="407670"/>
          </a:xfrm>
          <a:prstGeom prst="rect">
            <a:avLst/>
          </a:prstGeom>
          <a:noFill/>
          <a:ln>
            <a:noFill/>
          </a:ln>
        </p:spPr>
        <p:txBody>
          <a:bodyPr spcFirstLastPara="1" wrap="square" lIns="0" tIns="0" rIns="0" bIns="0" anchor="t" anchorCtr="0">
            <a:spAutoFit/>
          </a:bodyPr>
          <a:lstStyle/>
          <a:p>
            <a:pPr marL="0" marR="0" lvl="0" indent="0" algn="l" rtl="0">
              <a:lnSpc>
                <a:spcPct val="103000"/>
              </a:lnSpc>
              <a:spcBef>
                <a:spcPts val="0"/>
              </a:spcBef>
              <a:spcAft>
                <a:spcPts val="0"/>
              </a:spcAft>
              <a:buNone/>
            </a:pPr>
            <a:r>
              <a:rPr lang="en-US" sz="3000" b="0" i="0" u="none" strike="noStrike" cap="none">
                <a:solidFill>
                  <a:srgbClr val="FFFFFF"/>
                </a:solidFill>
                <a:latin typeface="Cardo"/>
                <a:ea typeface="Cardo"/>
                <a:cs typeface="Cardo"/>
                <a:sym typeface="Cardo"/>
              </a:rPr>
              <a:t>Add a main point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410AC-9D30-1326-C40A-C6A1D00867CE}"/>
              </a:ext>
            </a:extLst>
          </p:cNvPr>
          <p:cNvSpPr>
            <a:spLocks noGrp="1"/>
          </p:cNvSpPr>
          <p:nvPr>
            <p:ph type="title"/>
          </p:nvPr>
        </p:nvSpPr>
        <p:spPr>
          <a:xfrm>
            <a:off x="4824483" y="2552131"/>
            <a:ext cx="8229600" cy="4012442"/>
          </a:xfrm>
        </p:spPr>
        <p:txBody>
          <a:bodyPr>
            <a:normAutofit fontScale="90000"/>
          </a:bodyPr>
          <a:lstStyle/>
          <a:p>
            <a:r>
              <a:rPr lang="en-US" dirty="0"/>
              <a:t>THANK</a:t>
            </a:r>
            <a:br>
              <a:rPr lang="en-US" dirty="0"/>
            </a:br>
            <a:r>
              <a:rPr lang="en-US" dirty="0"/>
              <a:t>YOU</a:t>
            </a:r>
          </a:p>
        </p:txBody>
      </p:sp>
    </p:spTree>
    <p:extLst>
      <p:ext uri="{BB962C8B-B14F-4D97-AF65-F5344CB8AC3E}">
        <p14:creationId xmlns:p14="http://schemas.microsoft.com/office/powerpoint/2010/main" val="3471536799"/>
      </p:ext>
    </p:extLst>
  </p:cSld>
  <p:clrMapOvr>
    <a:masterClrMapping/>
  </p:clrMapOvr>
</p:sld>
</file>

<file path=ppt/theme/theme1.xml><?xml version="1.0" encoding="utf-8"?>
<a:theme xmlns:a="http://schemas.openxmlformats.org/drawingml/2006/main" name="McKinsey Consulting Report Slides">
  <a:themeElements>
    <a:clrScheme name="Office">
      <a:dk1>
        <a:srgbClr val="0F1A38"/>
      </a:dk1>
      <a:lt1>
        <a:srgbClr val="FFFFFF"/>
      </a:lt1>
      <a:dk2>
        <a:srgbClr val="121A5D"/>
      </a:dk2>
      <a:lt2>
        <a:srgbClr val="E7E7E7"/>
      </a:lt2>
      <a:accent1>
        <a:srgbClr val="0B6AE9"/>
      </a:accent1>
      <a:accent2>
        <a:srgbClr val="E7E7E7"/>
      </a:accent2>
      <a:accent3>
        <a:srgbClr val="FFFFFF"/>
      </a:accent3>
      <a:accent4>
        <a:srgbClr val="888888"/>
      </a:accent4>
      <a:accent5>
        <a:srgbClr val="0F1A38"/>
      </a:accent5>
      <a:accent6>
        <a:srgbClr val="121A5D"/>
      </a:accent6>
      <a:hlink>
        <a:srgbClr val="0B6AE9"/>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343</Words>
  <Application>Microsoft Office PowerPoint</Application>
  <PresentationFormat>Custom</PresentationFormat>
  <Paragraphs>40</Paragraphs>
  <Slides>7</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Inter Light</vt:lpstr>
      <vt:lpstr>Calibri</vt:lpstr>
      <vt:lpstr>Inter</vt:lpstr>
      <vt:lpstr>Cardo</vt:lpstr>
      <vt:lpstr>Arial</vt:lpstr>
      <vt:lpstr>McKinsey Consulting Report Slides</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ABHISHEK SINGH DIKHIT</cp:lastModifiedBy>
  <cp:revision>2</cp:revision>
  <dcterms:modified xsi:type="dcterms:W3CDTF">2025-03-31T12:28:53Z</dcterms:modified>
</cp:coreProperties>
</file>